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Игорь: героизм и трагедия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мужества, ошибки и урока для всей Руси.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ставшая литературой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выросло из реального похода XII века, но стало не просто рассказом о битве. Это произведение размышляет о судьбе Русской земли, ответственности князей и цене разобщённости.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князь Игорь Святославич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исторической памяти Игорь связан с княжеским достоинством, личной храбростью и верностью воинскому долгу. Он не скрывается от опасности и принимает судьбу вместе со своими людьми.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«Слове» его образ сложнее простого героя: смелость сочетается с ошибкой. Самостоятельное решение идти в поход без согласия других князей становится началом будущей трагедии.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Святославич — князь Новгород-Северский из рода Рюриковичей. В 1185 году он сам повёл дружину в поход против половцев, рассчитывая укрепить своё имя и защитить южные рубежи.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1185 года: путь к поражению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1185 года Игорь выступил в степь со своей дружиной. Сначала русские воины добились небольшого успеха и взяли добычу. Это придало им уверенности.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и плен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половцы собрали более сильные силы и окружили русские полки. Сражение закончилось тяжёлым поражением, пленением Игоря и гибелью части его дружины.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трагедия похода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«Слове о полку Игореве» показывает переход от надежды к беде.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черты образа Игоря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смелость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идёт в бой открыто и не прячется за спинами дружинников. Он принимает опасность наравне со всеми и показывает личное мужество в решающий момент.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своим людям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не отделяет свою судьбу от судьбы дружины. Его поведение подчёркивает ответственность правителя, который разделяет трудности и опасности вместе со своими воинами.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долг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Игоря поход связан не только с добычей, но и с княжеской честью. Он стремится защитить землю от врага и доказать свою преданность воинскому делу.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связан с заботой о Руси и желанием её оберегать. Даже ошибаясь, он действует не из равнодушия, а из стремления служить своей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Трагические черты образа Игоря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слишком уверенно оценивает свои силы и не учитывает, что половцы могут быстро собрать большее войско. Из-за этого рискованный план превращается в опасную ошибку.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поход без общего согласия князей показывает раздробленность Руси. Личная решимость Игоря оказывается сильной, но в одиночку она не способна изменить ход событий.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степи становится не только военной неудачей. Оно показывает, что одна храбрость не заменяет расчёта, согласия и поддержки всех русских князей.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Игоря делает его образом-предупреждением. Он остаётся смелым человеком, но именно его ошибка помогает понять цену поспешных решений и несогласованности.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в походе Игоря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 схеме условные и показывают только относительное соотношение сил, известное из содержания памятника.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половцев было преимущество в объединённости и манёвренности, поэтому исход боя оказался неблагоприятным для русских.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Игореве»; условная визуализация для учебного сравнения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символы в «Слове о полку Игореве»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произведении словно предупреждает людей о беде: степь, тучи, ветер и звериные образы создают тревожное настроение и помогают почувствовать приближение опасности.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образ солнечного затмения перед походом. Он становится знаком несчастья и подчёркивает мысль, что судьба человека связана с судьбой Русской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похода и их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меняется ход похода и почему каждое событие важно для понимания образа Игоря.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похода усиливает главную мысль: личная отвага важна, но без единства и расчёта она не спасает страну.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важные образы: Всеволод и Святослав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Всеволод, брат Игоря, показан как преданный соратник: он не отступает в бою и разделяет с дружиной все трудности. Его образ усиливает тему воинского братства и верности.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Киевский князь Святослав в «Слове» говорит как мудрый правитель, который понимает, что разобщённость князей ослабляет Русь. Его речь звучит как предупреждение и наставление.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образам история похода становится не только рассказом об одном князе, но и общим размышлением о судьбе всей Русской земли и ответственности её правителей.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Ярославна: личная боль и голос Руси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на стене Путивля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выходит на крепостную стену и обращается к ветру, Днепру и солнцу. В её словах слышны страх, надежда и просьба о помощи. Личная боль превращается в поэтический образ материнской и женской заботы о мире.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Скорбь, понятная каждому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плач не требует громких слов, но именно поэтому он так трогает читателя. В нескольких обращениях к силам природы передана тревога за любимого человека и за весь дом, который может остаться без защиты и опоры.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всей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Ярославна говорит не только от себя. В её переживании слышна судьба многих русских семей, разлучённых войной. Поэтому этот эпизод делает трагедию похода близкой и человеческой, а не только исторической.
</a:t>
            </a:r>
            <a:endParaRPr lang="en-US" sz="9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воинский рассказ с размышлением о судьбе Руси и делает личную историю князя понятной для всей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героизма и ошибки, но именно призыв к единству придаёт памятнику исторический смысл.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«Слова о полку Игореве» на основе текста памятника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поражение Игоря стало общим уроком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показал, что храбрость одного князя не заменяет согласованных действий всех русских правителей. Без общего плана даже смелая дружина оказывается уязвимой перед сильным противником.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княжеств ослабляла Русь и мешала быстро собирать силы для обороны. Поэтому поражение Игоря воспринимается в «Слове» как предупреждение для всей земли Русской.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подчёркивает: личная слава не должна быть важнее общего дела. Именно ответственность за родную землю и умение действовать вместе становятся главным историческим выводом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прозрению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походе 1185 года и их смысл для понимания идеи единства.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Игоря в искусстве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Опера, ставшая классикой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известным откликом на сюжет стала опера А. П. Бородина «Князь Игорь». В ней слышны героика, широкие хоры и ощущение далёкой степи, что делает историю особенно яркой.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визуальные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часто изображают поход, плен и плач Ярославны. Такие рисунки помогают увидеть напряжение событий и делают древний текст ближе современному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 и причины трагедии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привлекает не безупречностью, а сочетанием смелости и человеческой ошибки, понятной читателю.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качества не исчезают, но именно просчёт приводит к трагедии и делает образ сложным.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эпизодов «Слова о полку Игореве»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31753"/>
            <a:ext cx="4314825" cy="20495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образ Игоря запоминающимся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черт героя, его поступков и смысла для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Игоря запоминается потому, что в нём соединены сила, верность и ошибка, а значит — живой, противоречивый характер.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«Слова о полку Игореве»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39509"/>
            <a:ext cx="456858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39509"/>
            <a:ext cx="456858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образа князя Игоря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доблесть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не прячется за спинами дружины и идёт в бой вместе со своими людьми. Его смелость показывает, каким князя хотел видеть древнерусский читатель.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поход без общего согласия приводит к поражению. Так произведение напоминает, что даже храброму правителю нужна осторожность и верный расчёт.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Русь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Игоря превращается в урок для всех князей. Автор подчёркивает: судьба земли зависит не от одной силы, а от согласия и общей заботы.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учит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Игоря соединяет подвиг, ошибку и память о Руси XII века. «Слово о полку Игореве» учит ценить единство, ответственность и любовь к родной земле.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2026-05-23T02:29:37Z</dcterms:created>
  <dcterms:modified xsi:type="dcterms:W3CDTF">2026-05-23T02:29:37Z</dcterms:modified>
</cp:coreProperties>
</file>