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состояния гидросферы: почему это важно для безопасности человека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меняется — меняются условия жизни, здоровья и безопасности.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гидросфера не остаётся прежней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постоянно движется и обновляется, но её состояние меняется под влиянием природы и человека. Потепление, загрязнение, плотины, забор воды и вырубка лесов постепенно перестраивают водную среду.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водный круговорот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превращает воду с поверхности океанов, рек, озёр и почвы в водяной пар.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пар охлаждается, конденсируется и образует облака, перенося влагу на большие расстояния.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вода возвращается на Землю в виде дождя или снега и пополняет реки, почву и ледники.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круговорота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потеплении испарение и перенос влаги усиливаются, поэтому ливни и засушливые периоды становятся заметнее.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поверхности океана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накапливает избыточное тепло из атмосферы, поэтому его нагрев влияет на погоду и климат.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устойчиво растёт: последние годы самые тёплые, а это усиливает штормы и тепловое расширение воды.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климатических наблюдений NOAA и IPCC, конец XX века — 2020-е годы
</a:t>
            </a:r>
            <a:endParaRPr lang="en-US" sz="7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уходит, и это видно невооружённым глазом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на склонах становятся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ледники отступают быстрее, чем успевают пополняться новым снегом. На их месте остаются камни, ручьи и влажные ложбины. Для людей это означает меньше запасов пресной воды летом и меньше устойчивости для рек в жаркий сезон.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лёд теряет привычные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площадь морского льда в Арктике заметно сокращается по сравнению с концом XX века. Открытая вода сильнее нагревается солнцем, а животным холодных районов становится труднее находить пищу, отдыхать и выращивать потомство.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гидросферы и их причины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Свяжем изменения водной среды с их причинами и последствиями в одной таблице.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изменения связаны между собой: одно усиливает другое и затрагивает сразу несколько природных процессов.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климатических и экологических наблюдений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растёт уровень моря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роста уровня моря — тепловое расширение нагретой воды и поступление талой воды с ледников и ледяных щитов на суше. Даже небольшое повышение уровня постепенно меняет побережья.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усиливает береговую эрозию, повышает риск затопления низких участков и приводит к засолению почв и подземных вод. Пресная вода становится менее пригодной для питья и полива.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островные государства, дельты крупных рек и прибрежные города, где много людей, дорог и построек. Там защита берега становится важной задачей безопасности.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осадки и засухи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удерживает больше влаги, поэтому погода становится резче и менее равномерной.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сильных ливней часто сочетается с более длинными сухими периодами, что повышает риск пожаров, неурожаев и пересыхания почвы.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по климатическим тенденциям на основе многолетних наблюдений
</a:t>
            </a:r>
            <a:endParaRPr lang="en-US" sz="7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водную среду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 последствий по данным экологических и климатических наблюдений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69" y="2170450"/>
            <a:ext cx="137813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 микропластик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распадаются на очень мелкие частицы и попадают почти всюду: в реки, океаны, донные отложения и даже в арктический лёд. Их трудно убрать из природы полностью.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химикаты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Нефтепродукты, тяжёлые металлы и другие вещества ухудшают качество воды и могут отравлять живые организмы. Особенно опасны утечки и сбросы, которые быстро распространяются по течению.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и моющие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стоки приносят в водоёмы вещества, которые меняют состав воды и вызывают бурный рост водорослей. Из-за этого уменьшается количество кислорода, а многим организмам становится трудно выжить.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природы и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нарушает пищевые цепи, сокращает число видов и делает воду опасной для питья и купания. Проблема затрагивает и природу, и повседневную жизнь людей.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процесса, которые меняют солёность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Опреснение поверхностных 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льда и обильные осадки добавляют в океан и моря больше пресной воды. Из-за этого поверхностный слой становится менее солёным и легче по плотности.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солёности в засушливых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испарение сильнее осадков, вода, наоборот, становится более солёной. Это меняет плотность, движение течений и перенос тепла между районами океана.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Закисление океана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углекислого газа из воздуха растворяется в морской воде, поэтому химический состав океана постепенно меняется.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снижение pH ослабляет организмы с известковыми оболочками и делает рифы более уязвимыми.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обобщённых данных NOAA и IPCC о снижении pH поверхности океана; значения округлены
</a:t>
            </a:r>
            <a:endParaRPr lang="en-US" sz="6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жизнь морских и пресноводных видов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теплеет или становится менее солёной, многие виды уходят в более глубокие слои, к северу или в другие водоёмы, где условия остаются привычными.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Холодолюбивые животные и растения теряют подходящую среду обитания. Их численность снижается, если изменения происходят слишком быстро и места для переселения мало.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особенно чувствительны к потеплению и закислению. При стрессе они теряют окраску, а вместе с ними страдают рыбы и другие обитатели рифов.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Водно-болотные угодья тоже меняются: нарушается питание водой, уменьшается число укрытий и мест для размножения. Это ослабляет целые пищевые цепи.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последствия заметнее всего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IPCC по уязвимости регионов к изменению гидросферы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испытывают изменения гидросферы по-разному: где-то сильнее угрожает лёд, где-то — нехватка воды или подъём моря.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распределены неравномерно: одни территории прежде всего теряют лёд, другие — пресную воду, а третьи сталкиваются с затоплением и засолением.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изменений воды к рискам для людей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потепление и изменение осадков превращаются в бытовые и хозяйственные проблемы.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742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574" y="1785306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446" y="337158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363" y="3358501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8556" y="1766923"/>
            <a:ext cx="192938" cy="220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наблюдают за гидросферой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Фиксируют температуру поверхности океана, площадь льда, цвет воды и крупные изменения, которые трудно увидеть с берега. Так можно сравнивать большие территории сразу.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Буйковые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температуру, солёность и уровень воды прямо в море или озере. Такие станции помогают заметить быстрые изменения погоды и состояния водной толщи.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посты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Следят за уровнем рек, скоростью течения и сроками половодья. Эти наблюдения нужны для прогноза паводков, засух и подъёма воды после ливней.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ряды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за много лет позволяют увидеть не случайный всплеск, а настоящую тенденцию. Это помогает заранее принять меры и снизить риск для людей.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pH, мутность, кислород и загрязнители. Лабораторные результаты показывают, безопасна ли вода для людей, рыб и других живых 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замедлить изменения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парниковых газов помогает уменьшить потепление воздуха и океана. Без этого трудно остановить таяние льдов, рост уровня моря и усиление экстремальной погоды.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вод, сокращение одноразового пластика и бережное обращение с химикатами уменьшают загрязнение рек, озёр и морей. Чистая вода поддерживает здоровье людей и живых организмов.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лесов, болот и прибрежных экосистем помогает удерживать влагу, смягчать паводки и защищать берега. Такие природные «барьеры» работают вместе с инженерными мерами.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водной среды и их результат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действия становятся эффективнее, если их применять одновременно дома, в школе и в городе.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мер снижает загрязнение, помогает сохранить воду и поддерживает устойчивость природных 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 материалам UN-Water и UNEP; значения условные, для сравнения мер
</a:t>
            </a:r>
            <a:endParaRPr lang="en-US" sz="7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примеры изменений водной среды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небольшие реки и ручьи могут сильно меле́ть или пересыхать. Это связано с жарой, малым количеством осадков и большим забором воды для хозяйственных нужд.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дождей улицы, дворы и берега нередко подтопляются. Ливневая вода приносит грязь, мусор и нефтепродукты в пруды, канавы и реки.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водоёме слишком много удобрений и органических веществ, вода «цветёт». Так ухудшается запах, уменьшается кислород, и рыбе становится труднее выжить.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быстро откликается на наши действия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меняется уже сейчас, а её состояние влияет на здоровье, еду, жильё и природу. Чем раньше мы сократим загрязнение и потери воды, тем безопаснее будет будущее.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2026-05-21T01:20:40Z</dcterms:created>
  <dcterms:modified xsi:type="dcterms:W3CDTF">2026-05-21T01:20:40Z</dcterms:modified>
</cp:coreProperties>
</file>