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7 классе: как читать, понимать и обсуждать текст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внимательно, видеть смысл деталей и говорить о тексте точно.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7 классе читать глубже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седьмом классе важно уже не только знать, что произошло в произведении, но и понимать, почему это произошло, как автор строит текст и какой смысл скрыт в деталях.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художественный текст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нужны точные понятия: автор, рассказчик, герой, тема, идея, конфликт, художественная деталь. Они помогают видеть устройство произведения, а не только его содержание.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различает сюжет и смысл, он может объяснить, зачем автор выбирает именно такие слова, поступки и образы. Это основа грамотного чтения в 7 классе.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создаёт образ мира через сюжет, героев, детали и язык. В нём важно не только событие, но и способ его изображения.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как мир образов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становится понятным через речь, поступки, внешность и отношения с другими героями. Авторские описания помогают увидеть его характер точнее.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детали создают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портрет, интерьер и отдельная деталь создают настроение и подсказывают значение сцены. Иногда именно одна мелочь помогает понять весь эпизод.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курса литературы в 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анализировать произведение точно и опираться на текст, а не на общее впечатление.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понятия делают ответ более ясным: ученик может объяснить, что изображено в тексте и зачем это показано.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термины и разделы курса литературы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его место в школьном курсе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включает сказки, былины, пословицы, поговорки, загадки, песни и предания. Эти жанры показывают, как народ передавал опыт, представления о добре и жизненные наблюдения.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устного народного творчества характерны повторы, устойчивые формулы и яркая образность. Такие особенности помогают легко запоминать текст и чувствовать его ритм.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часто становятся кратким выводом о труде, смелости, дружбе и ответственности. Они учат видеть связь между словом и жизненным опытом.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жанров, изучаемых в 7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не только размером, но и способом изображения мира: один делает это через повествование, другой — через речь, ритм или сценическое действие.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текста влияет на то, как читатель воспринимает событие, героя и авторскую мысль.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литературоведческие признаки жанров; школьный курс литературы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литературное произведение на уроке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исходных сведений о тексте к выводу о его смысле.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поступок и нравственный выбор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7 класса герой часто оказывается перед выбором: поступить честно, смело или удобно для себя. Именно действие показывает, каков он на самом деле.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простого положительного героя, отрицательного персонажа и сложный образ, в котором сочетаются сильные и слабые стороны. Такой подход делает анализ точнее.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отвечать на три вопроса: что сделал герой, почему он так поступил и как к этому относится автор. Тогда вывод опирается на текст, а не на догадку.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помогает точнее увидеть признак предмета: не просто лес, а тихий лес. Такое определение сразу задаёт настроение и помогает читателю представить картину более выразительно.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метафора в 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сопоставляет один предмет с другим, а метафора переносит значение и создаёт новый образ. Благодаря этому текст становится объёмнее, а мысль — более запоминающейся.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и гипербола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и предметы похожими на живых существ, а гипербола намеренно преувеличивает. Эти приёмы особенно заметны в поэзии, где важны эмоции, ритм и образность.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различаются эпос, лирика и драма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определить род литературы по признакам текста и понять, на что обратить внимание при чтении и анализе.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литературы можно узнать по форме текста и способу изображения. Это учит школьников опираться на признаки произведения, а не только на его название.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литературоведческие понятия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стороны исторической темы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эпохой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произведение показывает человека внутри своего времени: рядом с войной, государственными событиями и переменами в обществе. Так прошлое становится понятным через судьбы героев.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сохраняют важные события и помогают увидеть, как литература передаёт историческую память. На уроке это особенно важно для понимания смысла поступков и решений героев.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речь, одежда и поведение персонажей создают ощущение правды. Именно точные детали помогают отличить исторический текст от обычного рассказа и лучше представить эпоху.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тема часто связана с честью, долгом, верностью и ответственностью перед Родиной. Поэтому ученики обсуждают не только события, но и моральную позицию героев.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чтение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на уроках уделяется связному пересказу по плану и умению слушать ответы одноклассников, чтобы точнее формулировать собственную мысль.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развиваются работа с текстом и доказательный вывод. Эти умения поддерживают и устную, и письменную речь школьника.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учебной деятельности по литературе в 7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устный ответ по литературе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приведи 1–2 точные цитаты или конкретные эпизоды, которые подтверждают вывод. Важно не просто пересказать, а объяснить, почему именно эти детали значимы.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сформулируй общий вывод о главной мысли произведения и своём понимании. Ответ звучит убедительнее, если мысли идут последовательно и связаны между собой.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произведение и автора, затем кратко обозначь тему и героя. Такой старт помогает слушателю сразу понять, о каком тексте идёт речь и каков предмет анализа.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полезно отмечать ключевые слова, ставить пометки на полях и выписывать фразы, которые раскрывают героя. Такие записи превращают чтение в осмысленную работу с текстом.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или устаревшие слова лучше сразу уточнять по словарю. Это особенно важно для произведений XIX века: точное значение слов помогает избежать ошибок в понимании образов и авторской речи.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источник наблюдений и цитат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сообщения или мини-сочинения
</a:t>
            </a:r>
            <a:endParaRPr lang="en-US" sz="233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школьной практике работы с художественным текстом: от выбора темы до вывода.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трудности и помогает понять, что именно снижает качество ответа на уроке или в письменной работе.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понятия и опора на текст делают ответ сильнее. Ошибки чаще всего связаны не с незнанием сюжета, а с отсутствием анализа.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устных и письменных ответов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жизнь школьника сегодня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помогают обсуждать дружбу, семью и взаимное уважение. Эти темы близки школьной жизни, потому что каждый ученик сталкивается с ними в классе, дома и среди друзей.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чужой точки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произведение, ученик учится замечать, почему герой думает и поступает именно так. Это развивает умение слушать, спорить без резкости и учитывать разные мнения.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человек принимает решения в сложной ситуации. Такие примеры помогают сравнивать поступок героя с собственным опытом и лучше понимать ответственность за выбор.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книг учит формулировать мысль точно и ясно. Школьник не только говорит о прочитанном, но и объясняет, доказывает и делает выводы на основе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хорошо понимать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не только на уроке, но и дома: тогда новые слова, образы и детали воспринимаются увереннее и запоминаются лучше.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сочетание чтения, анализа и обсуждения. Особенно важны собственные выводы и работа с деталями, а не механическое воспроизведение сюжета.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приёмов работы с художественным текстом в 7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7 классе учит читать с пониманием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семиклассники учатся замечать смысл деталей, объяснять поступки героев и строить доказательный ответ. Этот опыт помогает читать внимательнее и мыслить 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2026-05-22T14:11:19Z</dcterms:created>
  <dcterms:modified xsi:type="dcterms:W3CDTF">2026-05-22T14:11:19Z</dcterms:modified>
</cp:coreProperties>
</file>