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и миллилитр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сколько жидкости помещается в предметы и зачем нужны миллилитры.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нам встречаются миллилитры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Миллилитры помогают читать упаковки, рецепты и инструкции. Они подсказывают, сколько жидкости в бутылке, баночке или лекарстве, и сразу показывают, где объём больше, а где меньше.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750" y="1782800"/>
            <a:ext cx="2763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9925" y="1782800"/>
            <a:ext cx="2302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796067"/>
            <a:ext cx="384600" cy="3418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помещается внутрь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показывает, сколько жидкости может войти в предмет. У каждой вещи свой «аппетит»: кружка берёт мало, а ведро — гораздо больше.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предметы — разная вместимость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Бутылка, банка и стакан выглядят по-разному и вмещают разные объёмы. Даже если они похожи снаружи, внутри места может быть совсем не одинаково.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больше, тем вместительнее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вмещает больше жидкости, его вместимость больше. Это удобно сравнивать без догадок: достаточно узнать число миллилитров и посмотреть, кто победил.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вместимость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измеряют сиропы, сок, воду и молоко, когда нужна точность.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единица измерения объёма в системе СИ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мл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очень маленькое количество жидкости.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Литр и миллилитр рядом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это в числах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литр — это тысяча миллилитров. Пол-литра равны 500 мл, а четверть литра — 250 мл. Числа помогают быстро понять разницу.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 на глаз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большую бутылку на 1 л, упаковку на 500 мл и маленький стакан на 200 мл. Рядом они сразу показывают, какой объём больше.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жидкости помещается в знакомые предметы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ложка вмещает примерно 5 мл. Это совсем немного, но для лекарства или сиропа такое количество очень важно. Маленькая ложка умеет быть очень полезной!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Столовая ложка вмещает около 15 мл. Её объём уже больше, и по ней удобно сравнивать маленькие количества жидкости без специальных приборов.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стакан вмещает примерно 200 мл, а кружка — 250–300 мл. Такие предметы помогают представить объём без сложных вычислений и длинных раздумий.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100 мл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стаканчик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 миллилитров — это совсем небольшой объём. Он может поместиться в маленьком стаканчике или мерной чашке с заметной отметкой. Если налить столько воды, получится не целая кружка, а только её часть.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глотков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100 мл — это всего несколько глотков напитка. Рядом с мерным стаканом хорошо смотрится маленькая ложка и бутылка большего размера, чтобы сразу было видно, как отличается объём.
</a:t>
            </a:r>
            <a:endParaRPr lang="en-US" sz="13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жидкость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получить точный результат в миллилитрах.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ровная поверхность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стакан стоит на столе, жидкость распределяется ровно. Тогда деления видно правильно, и число миллилитров не «прыгает» перед глазами.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держать мерную посуду в руке, она может наклониться. Из-за этого уровень жидкости кажется выше или ниже, чем есть на самом деле.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поверхность помогает читать деления спокойно и без спешки. Это маленькое правило, но именно оно делает измерение точным.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мерный стакан сначала ставят на стол, а потом смотрят на него на уровне глаз. Так результат получается честным и аккуратным.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431" y="1238150"/>
            <a:ext cx="259088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8119" y="1238150"/>
            <a:ext cx="333113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925" y="3001300"/>
            <a:ext cx="296100" cy="296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 еда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соках, йогуртах и молоке часто пишут объём в миллилитрах. По этим числам легко понять, сколько напитка в упаковке, даже если она очень красочная.
</a:t>
            </a:r>
            <a:endParaRPr lang="en-US" sz="1337" dirty="0"/>
          </a:p>
        </p:txBody>
      </p:sp>
      <p:sp>
        <p:nvSpPr>
          <p:cNvPr id="11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сиропах и других лекарствах миллилитры особенно важны. Они помогают отмерить точное количество, чтобы не перепутать «чуть-чуть» и «слишком много».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Миллилитры можно увидеть и на моющих средствах. Это удобно: сразу понятно, какого размера флакон и хватит ли его надолго или только на одну уборку.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миллилитры каждый день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Миллилитры на кухне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рецептах миллилитры помогают точно отмерить молоко, воду или сок. Тогда каша, тесто и напиток получаются такими, как задумано, а не «на глазок».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Мерный стакан удобен, когда нужно налить 50 мл или 100 мл. Деления показывают нужное число, и жидкость не убежит в путешествие по кастрюле.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объём указан точно, легче повторить удачное блюдо ещё раз. Миллилитры делают кухню аккуратной, а готовку — понятной даже начинающему повару.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объёмы легко сравнивать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Пять миллилитров — это совсем немного, почти как одна чайная ложка. Если налить ещё столько же, объём сразу станет заметно больше, хотя добавка кажется маленькой.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Пятнадцать миллилитров уже равны столовой ложке. Такое сравнение помогает увидеть, что даже небольшие числа в миллилитрах складываются и быстро меняют объём жидкости.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как много маленьких порций скрывается в одном стакане. Сравнение помогает лучше понимать объём без сложных вычислений.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соотношение: 200 мл ÷ 5 мл = 40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чайных ложек помещается в обычный стакан объёмом 200 мл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измерении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 деления сверху неудобно: линия жидкости кажется выше или ниже, чем есть на самом деле. Лучше держать глаза на уровне отметки.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мерный стакан держать в руке, он может наклониться. Тогда число станет неточным, а жидкость начнёт вредничать и «прыгать» по шкале.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Миллилитры и литры легко перепутать. Нужно помнить: мл — это маленькие единицы, а л — большие, поэтому разница между ними очень заметна.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наливать жидкость до самого края. Для точного измерения выбирают подходящую ёмкость и читают деления спокойно, без спешки.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два сосуда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сравнения вместимости с помощью мерного стакана и записи результатов в миллилитрах.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бутылки бывают разного размера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делают упаковки разной вместимости, чтобы их было удобно брать домой, в школу или в дорогу. Маленькая бутылка легче и занимает меньше места.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упаковка подходит, когда жидкости нужно больше сразу. На полке рядом хорошо видно, как меняется объём: маленькая бутылка, средняя и большая отличаются не только высотой, но и количеством миллилитров.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понять, что объём связан с массой. Даже пол-литра воды уже ощущаются в руке, а большая бутылка может стать совсем не лёгкой.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Справочное школьное правило: плотность воды близка к 1 г/мл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кг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весит примерно литр воды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Подготовка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мерный стакан, немного воды и выбери три объёма: 100 мл, 200 мл и 500 мл. Лучше работать на столе, чтобы ничего не убежало.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сколько раз маленький объём помещается в большом. Это простое домашнее упражнение помогает дружить с миллилитрами без скучных повторов.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Отмерь каждый объём по очереди и посмотри, как меняется уровень жидкости. Так становится видно, что больший объём занимает больше места.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Миллилитр — это маленькая единица объёма, которую удобно использовать для жидкостей. Чем больше число в миллилитрах, тем больше жидкости помещается в предмет.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важное правило: 1000 мл равны 1 литру. Значит, если на бутылке написано больше миллилитров, в ней жидкости больше, а не наоборот.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измерения нужен мерный стакан и ровная поверхность. Тогда деления читаются правильно, и жидкость не устраивает маленький фокус с наклоном.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про миллилитры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и миллилитры: теперь это понятно!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узнал, что вместимость показывает, сколько жидкости помещается в предмет, а миллилитры помогают точно её измерять. Эти знания пригодятся на кухне, в школе и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2026-05-24T10:25:25Z</dcterms:created>
  <dcterms:modified xsi:type="dcterms:W3CDTF">2026-05-24T10:25:25Z</dcterms:modified>
</cp:coreProperties>
</file>