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00025" y="1088500"/>
            <a:ext cx="6544200" cy="232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Строение стебля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соединяет корни с листьями и обеспечивает рост, поддержку, транспорт веществ.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2608475" y="4415325"/>
            <a:ext cx="39273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проводит воду и питательные вещества между корнями и листьями, удерживает части растения на оптимальном свету. Благодаря стеблю растения растут вверх, соревнуясь за свет и адаптируясь к условиям.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стебля в жизни растений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внешнего строения стебля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и междоузлия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— точки крепления листьев и побегов, а междоузлия — промежутки между ними. Такая структура обеспечивает гибкость и рост стебля в длину.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побеги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зачатки будущих листьев или побегов, расположены в узлах. Боковые и главные побеги развиваются из них, обеспечивая разветвление растения.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защита стебля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покрыт кожицей у молодых растений или корой у взрослых, что защищает от повреждений и высыхания.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Прямостоячие стебли, как у подсолнуха, растут вертикально, обеспечивая максимальное освещение листьев.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стеблей и их особенности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Лежачие и вьющиеся стебли помогают растениям размножаться и опираться на окружающие объекты для доступа к свету.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зоны стебля и их функции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эпидермис и кора, которые защищают стебель от внешних воздействий и помогают предотвращать потерю влаги.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Паренхима и сердцевина обеспечивают хранение питательных веществ и поддерживают внутреннюю структуру стебля.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и флоэма транспортируют воду, минералы и органические вещества по всему растению, обеспечивая его жизнедеятельность.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Эпидермис защищает молодые стебли от повреждений и предотвращает избыточное испарение влаги через кожицу и устьица.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покровных тканей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Пробка формируется в одревесневших стеблях, образуя прочный внешний слой, который защищает от механических повреждений и патогенов.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ксилемы и флоэмы в растении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— транспорт воды и минералов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проводит воду и растворённые вещества вверх от корней к листьям, обеспечивая питание и поддержание тургора тканей.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— распределение питательных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переносит продукты фотосинтеза из листьев к другим органам растения, поддерживая их рост и развитие.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Сердцевина выполняет функцию накопления запасных веществ, таких как крахмал и сахар, обеспечивая энергию при необходимости.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Сердцевина и кора стебля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Коровая часть состоит из механических и паренхимных тканей, поддерживающих стебель и придающих ему упругость.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разных типов стеблей с примерами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стебли крупнее, живут дольше и имеют выраженное одревеснение, в отличие от травянистых.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травянистого и древесного стебля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ботанике для основной школы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Меристемы в росте стебля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Апикальная меристема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Расположена на верхушках побегов, отвечает за удлинение стебля, позволяя растению расти вверх и занимать больше пространства.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Латеральная меристема (камбий)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Находится по окружности стебля, обеспечивает утолщение стебля за счёт образования дополнительных слоёв тканей.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0" y="2062443"/>
            <a:ext cx="3792600" cy="27592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550" y="1324425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Годичные кольца формируются у древесных растений из-за сезонных изменений в росте древесины. Каждый год образуется новый слой, что позволяет определить возраст дерева.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Годичные кольца — индикаторы возраста растения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98550" y="3111600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и структура колец зависят от климатических условий, таких как влажность и температура, отражая неблагоприятные или благоприятные сезоны для растения.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многих растений служат местом накопления питательных веществ, включая крахмал, сахара и воду. Это помогает растениям выживать в неблагоприятные периоды.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питательных веществ в стебле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запасов видны в клубнях картофеля, батата и топинамбура, которые обеспечивают активный рост в следующем сезоне за счёт резервных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побегов и их функции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для опоры у гороха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гороха надземные побеги видоизменяются в усики — тонкие изогнутые структуры, которые обвивают опоры. Это помогает растению забираться выше и лучше использовать свет для фотосинтеза.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как защита у боярышника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боярышнике побеги превращаются в колючки — острые защитные структуры. Они снижают риск поедания растением животными, усиливая его шансы на выживание в природной среде.
</a:t>
            </a:r>
            <a:endParaRPr lang="en-US" sz="1186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клубни картофеля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образует клубни — утолщённые подземные побеги, которые служат для запаса питательных веществ. Они обеспечивают растению энергию для нового роста весной и способствуют размножению.
</a:t>
            </a:r>
            <a:endParaRPr lang="en-US" sz="11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движения веществ в стебле растения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пути транспорта воды и органических веществ в растении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растений являются пищей для многих животных, например, бамбук — основная пища панд. Они важны в пищевых цепях и экосистемах.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стебля для живых организмов и человека
</a:t>
            </a:r>
            <a:endParaRPr lang="en-US" sz="2346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человека стебли — сырьё для изготовления бумаги, тканей (например, лён, хлопок), а также строительные материалы, включая древесину и солому.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стеблей к различным условиям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 у суккулентов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молочай имеют мясистые стебли, которые накапливают воду для выживания в засушливых условиях. Такие адаптации предотвращают обезвоживание.
</a:t>
            </a:r>
            <a:endParaRPr lang="en-US" sz="1308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Гибкие лианы для достижения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 обладают длинными и гибкими стеблями, позволяющими им подниматься по деревьям к солнечному свету, что важно для фотосинтеза в густых лесах.
</a:t>
            </a:r>
            <a:endParaRPr lang="en-US" sz="126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колючки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такие как барбарис и шиповник, развили колючие стебли, способные отпугивать травоядных, снижая риск повреждений и сохраняя здоровье растения.
</a:t>
            </a:r>
            <a:endParaRPr lang="en-US" sz="13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поглощения воды зависит от вида растения и его физиологических особенностей. Кукуруза показывает наивысший показатель среди трёх.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скорости отражают адаптации к условиям среды и указывают на эффективность системы водоснабжения растения.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движения воды в ксилеме у разных растений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исследования, 2023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подвержены различным инфекциям: грибковые болезни, такие как фузариоз и мучнистая роса, вызывают ухудшение здоровья и замедляют рост растения.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и повреждения стебля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повреждения, например, от града, нарушают проводимость тканей и способствуют проникновению патогенов, что может привести к гибели растения.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добавлении красителя в воду можно наблюдать движение вещества по ксилеме в течение 1-2 часов, что наглядно демонстрирует пути транспортировки внутри растения.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окрашиванием стеблей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эксперименты подтверждают работу проводящих тканей и помогают понять физические процессы транспорта воды и питательных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стебля в жизни растений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— опорная и транспортная система растения, обеспечивающая его рост и выживание. Его строение и адаптации отражают разнообразие и значимость в природе и хозяйстве.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2026-05-08T14:24:36Z</dcterms:created>
  <dcterms:modified xsi:type="dcterms:W3CDTF">2026-05-08T14:24:36Z</dcterms:modified>
</cp:coreProperties>
</file>