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основы эволюции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начинается с наследственных изменений в ДНК и популяциях.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наследственный материал запускает эволюцию
</a:t>
            </a:r>
            <a:endParaRPr lang="en-US" sz="2587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определяет признаки организма и передаётся потомкам через гаметы. Любые наследуемые различия возникают в генетическом материале и становятся основой отбора, дрейфа и обмена аллелями между популяциями.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как основа эволюции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сохраняют и передают информацию о признаках из поколения в поколение. Благодаря этому полезные особенности не исчезают сразу, а могут закрепляться и усиливать приспособленность вида.
</a:t>
            </a:r>
            <a:endParaRPr lang="en-US" sz="1071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аллелей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аллели одного гена создают разнообразие внутри популяции. Именно это разнообразие даёт эволюции «материал», из которого отбор и другие факторы формируют новые сочетания признаков.
</a:t>
            </a:r>
            <a:endParaRPr lang="en-US" sz="1071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преимуществ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признак наследуется, он может повторяться у потомков и постепенно становиться распространённее. Без наследственности полезные изменения не накапливались бы и не влияли бы на эволюционный успех.
</a:t>
            </a:r>
            <a:endParaRPr lang="en-US" sz="107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как источник новых наследственных вариантов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ДНК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 включают замену нуклеотидов, вставки и делеции. На уровне хромосом они могут затрагивать большие участки, изменяя порядок или число фрагментов генетического материала.
</a:t>
            </a:r>
            <a:endParaRPr lang="en-US" sz="1079" dirty="0"/>
          </a:p>
        </p:txBody>
      </p:sp>
      <p:sp>
        <p:nvSpPr>
          <p:cNvPr id="12" name="Text 3"/>
          <p:cNvSpPr txBox="1"/>
          <p:nvPr/>
        </p:nvSpPr>
        <p:spPr>
          <a:xfrm>
            <a:off x="238491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мутаций нейтральны или вредны, но редкие полезные варианты повышают выживаемость и успех размножения. Именно такие изменения могут со временем стать частью адаптации.
</a:t>
            </a:r>
            <a:endParaRPr lang="en-US" sz="1085" dirty="0"/>
          </a:p>
        </p:txBody>
      </p:sp>
      <p:sp>
        <p:nvSpPr>
          <p:cNvPr id="13" name="Text 4"/>
          <p:cNvSpPr txBox="1"/>
          <p:nvPr/>
        </p:nvSpPr>
        <p:spPr>
          <a:xfrm>
            <a:off x="458982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потомству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имеют мутации в половых клетках, потому что они наследуются. Важны и изменения в регуляторных участках ДНК: они способны менять работу генов без перестройки самого белка.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729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Новизна для популяции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новые варианты, которых раньше не было в популяции. Это главный источник генетической новизны, необходимой для долгосрочных эволюционных изменений.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 ненаследственная изменчивость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формы изменчивости формируют эволюционный материал; ненаследственная отражает влияние среды на уже имеющийся генотип.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Мутационная и комбинативная изменчивость могут передаваться потомству, а модификационная — нет, поэтому именно первые две имеют эволюционное значение.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форм изменчивости; схема для образовательных целей.
</a:t>
            </a:r>
            <a:endParaRPr lang="en-US" sz="7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и появление новых сочетаний аллелей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9621" y="15020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профазе I мейоза гомологичные хромосомы обмениваются участками. Это создаёт новые сочетания аллелей в одной хромосоме, не изменяя сами гены, но увеличивая разнообразие потомков.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579621" y="267680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расходятся в гаметы случайным образом, поэтому каждая половая клетка получает свой набор генов. Даже у родных братьев и сестёр комбинации аллелей оказываются неповторимыми.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579621" y="38515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оплодотворение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гамет дополнительно усиливает разнообразие, потому что каждая из них несёт уникальный набор аллелей. В результате дети одних родителей отличаются друг от друга по многим признакам.
</a:t>
            </a:r>
            <a:endParaRPr lang="en-US" sz="11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генетическое изменение становится эволюционным
</a:t>
            </a:r>
            <a:endParaRPr lang="en-US" sz="245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 наследственного варианта к изменению популяции и адаптации.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9559" y="1573034"/>
            <a:ext cx="559500" cy="44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1550" y="2963151"/>
            <a:ext cx="559500" cy="4973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5587" y="2928768"/>
            <a:ext cx="505800" cy="505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закрепляет полезные аллели
</a:t>
            </a:r>
            <a:endParaRPr lang="en-US" sz="2704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694810" y="1302330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среде с антибиотиком выживают клетки с наследственной устойчивостью. Они оставляют больше потомков, и доля соответствующих аллелей в популяции быстро возрастает.
</a:t>
            </a:r>
            <a:endParaRPr lang="en-US" sz="913" dirty="0"/>
          </a:p>
        </p:txBody>
      </p:sp>
      <p:sp>
        <p:nvSpPr>
          <p:cNvPr id="14" name="Text 3"/>
          <p:cNvSpPr txBox="1"/>
          <p:nvPr/>
        </p:nvSpPr>
        <p:spPr>
          <a:xfrm>
            <a:off x="2806801" y="271731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окраска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помогает организмам реже быть замеченными хищниками. Если признак наследуется, он чаще сохраняется у потомков и постепенно становится распространённее в популяции.
</a:t>
            </a:r>
            <a:endParaRPr lang="en-US" sz="913" dirty="0"/>
          </a:p>
        </p:txBody>
      </p:sp>
      <p:sp>
        <p:nvSpPr>
          <p:cNvPr id="15" name="Text 4"/>
          <p:cNvSpPr txBox="1"/>
          <p:nvPr/>
        </p:nvSpPr>
        <p:spPr>
          <a:xfrm>
            <a:off x="6693988" y="268716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среде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загрязнении, изменении климата или пищи отбор поддерживает варианты, лучше приспособленные к новым условиям. Так популяция меняется без направленного плана, но в пользу выживающих форм.
</a:t>
            </a:r>
            <a:endParaRPr lang="en-US" sz="91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факторы, меняющие частоты аллелей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факторы действуют на популяцию, но по-разному: одни направляют изменения, другие создают случайные сдвиги или новые варианты.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устойчивые эволюционные изменения возникают там, где наследственная новизна соединяется с отбором; в малых популяциях особенно заметен дрейф.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схема факторов эволюции; качественная оценка для наглядности.
</a:t>
            </a:r>
            <a:endParaRPr lang="en-US" sz="7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207519"/>
            <a:ext cx="3563700" cy="7284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эволюционных факторов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основные факторы эволюции по источнику изменений и характеру действия.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сохраняет полезные варианты, а дрейф изменяет частоты случайно; вместе с мутациями и миграцией они формируют эволюционную динамику популяций.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базовых положений синтетической теории эволюции
</a:t>
            </a:r>
            <a:endParaRPr lang="en-US" sz="86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дрейф, эффект основателя и бутылочное горлышко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колебания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малых популяциях частоты аллелей могут заметно меняться не из-за пользы признака, а по чистой случайности. Так проявляется генетический дрейф, который способен усиливать или утрачивать варианты независимо от их приспособленности.
</a:t>
            </a:r>
            <a:endParaRPr lang="en-US" sz="877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популяция от немногих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несколько особей заселяют новую территорию, они несут лишь часть исходного генофонда. Возникает эффект основателя: потомки получают ограниченное наследственное разнообразие и начинают эволюционировать уже по собственным случайным траекториям.
</a:t>
            </a:r>
            <a:endParaRPr lang="en-US" sz="803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сокращение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катастрофы, эпидемии или сильного давления среды популяция может пройти через бутылочное горлышко. Выживают немногие особи, и вместе с численностью падает генетическое разнообразие, что повышает уязвимость в будущем.
</a:t>
            </a:r>
            <a:endParaRPr lang="en-US" sz="89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как условие расхождения популяций
</a:t>
            </a:r>
            <a:endParaRPr lang="en-US" sz="2707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715400" y="1150200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обмена генами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барьеры — горы, водоёмы, расстояния — уменьшают или полностью прекращают скрещивание между группами. Без постоянного притока аллелей каждая популяция начинает изменяться независимо.
</a:t>
            </a:r>
            <a:endParaRPr lang="en-US" sz="914" dirty="0"/>
          </a:p>
        </p:txBody>
      </p:sp>
      <p:sp>
        <p:nvSpPr>
          <p:cNvPr id="12" name="Text 3"/>
          <p:cNvSpPr txBox="1"/>
          <p:nvPr/>
        </p:nvSpPr>
        <p:spPr>
          <a:xfrm>
            <a:off x="5086100" y="1931497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различий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изолированных популяциях постепенно накапливаются мутации, а частоты аллелей меняются под действием отбора и дрейфа. Со временем группы всё сильнее различаются по признакам и приспособленности.
</a:t>
            </a:r>
            <a:endParaRPr lang="en-US" sz="915" dirty="0"/>
          </a:p>
        </p:txBody>
      </p:sp>
      <p:sp>
        <p:nvSpPr>
          <p:cNvPr id="13" name="Text 4"/>
          <p:cNvSpPr txBox="1"/>
          <p:nvPr/>
        </p:nvSpPr>
        <p:spPr>
          <a:xfrm>
            <a:off x="5271438" y="2712797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барьеров размножения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различия становятся значительными, даже при вторичном контакте популяции уже не могут свободно скрещиваться. Так возникают репродуктивные барьеры и начинается образование новых видов.
</a:t>
            </a:r>
            <a:endParaRPr lang="en-US" sz="9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видообразования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«лучший» путь, а разные условия возникновения новых видов. Выбор механизма определяется степенью изоляции, особенностями среды и тем, насколько легко популяции обмениваются генами.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пути ведут к прекращению или ослаблению обмена генами, но запускаются разными причинами: разделением ареала, экологическим расхождением или соседством контрастных условий.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учебной биологии; без количественных полевых данных.
</a:t>
            </a:r>
            <a:endParaRPr lang="en-US" sz="7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3+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полиплоидия у растений часто приводит к быстрому возникновению новой линии без длительного накопления различий.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 и классическим представлениям цитогенетики; точная универсальная доля не фиксируется.
</a:t>
            </a:r>
            <a:endParaRPr lang="en-US" sz="761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3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полных набора хромосом могут сразу нарушить скрещивание с исходной формой.
</a:t>
            </a:r>
            <a:endParaRPr lang="en-US" sz="238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6594" y="1962684"/>
            <a:ext cx="455963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9465" y="2184339"/>
            <a:ext cx="455963" cy="5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1745" y="3346045"/>
            <a:ext cx="455963" cy="5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9" y="3446120"/>
            <a:ext cx="521100" cy="5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аргументы в пользу общего предка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последовательности ДНК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виды родственно, тем больше совпадений в их геномах. Сравнение последовательностей позволяет увидеть не только сходство признаков, но и следы общего происхождения.
</a:t>
            </a:r>
            <a:endParaRPr lang="en-US" sz="920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мутации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разных групп обнаруживаются одинаковые изменения в одних и тех же участках генома, это трудно объяснить случайным совпадением. Такие совпадения указывают на наследование от общего предка.
</a:t>
            </a:r>
            <a:endParaRPr lang="en-US" sz="940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Псевдогены и «лишние» фрагменты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Неактивные гены и повторяющиеся фрагменты ДНК сохраняются у родственных организмов в похожем виде. Их наличие особенно ценно, потому что они редко бывают полезными и меньше подвержены отбору.
</a:t>
            </a:r>
            <a:endParaRPr lang="en-US" sz="887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 регуляторные участки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аминокислотных последовательностей и регуляторных элементов показывает, что эволюция затрагивает не только внешние признаки, но и молекулярную «архитектуру» работы клеток.
</a:t>
            </a:r>
            <a:endParaRPr lang="en-US" sz="94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617658"/>
            <a:ext cx="3408600" cy="15990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и примеры эволюционных адаптаций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 наследственный вариант становится преимуществом в определённой среде и постепенно чаще встречается в популяции.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отбор увеличивает частоту полезного наследственного варианта, если он улучшает выживание или размножение в конкретной среде.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 из эволюционной биологии и генетики популяций; обобщение учебных и научно-популярных источников.
</a:t>
            </a:r>
            <a:endParaRPr lang="en-US" sz="7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регуляция генов меняет облик организма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настройка старого гена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сам ген остаётся почти неизменным, а меняется его включение. Небольшая перестройка в промоторе или энхансере способна сдвинуть время и место работы гена, из-за чего организм развивается по иному сценарию.
</a:t>
            </a:r>
            <a:endParaRPr lang="en-US" sz="891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Сигналы, которые перестраивают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часто затрагивает сигнальные пути, управляющие делением клеток и ростом тканей. Если сигнал приходит слабее, сильнее или в другой момент, меняется формирование органов и целых участков тела. Такие изменения особенно заметны у эмбрионов.
</a:t>
            </a:r>
            <a:endParaRPr lang="en-US" sz="796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регуляции к новому признаку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новшества нередко появляются не из-за появления нового белка, а из-за новой схемы его работы. Поэтому даже небольшие изменения в регуляции могут дать крупный эволюционный эффект и закрепиться отбором.
</a:t>
            </a:r>
            <a:endParaRPr lang="en-US" sz="891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разнообразия к адаптации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наследственная изменчивость через отбор и выживание меняет состав популяции.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Методы, которые делают эволюцию измеримой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600896" y="1502050"/>
            <a:ext cx="4008757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геномов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 разных видов позволяет оценить степень родства и найти участки, которые изменялись особенно быстро. Это основа современных эволюционных исследований.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00896" y="2344638"/>
            <a:ext cx="4008757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SNP и популяционная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однонуклеотидных различий помогает проследить миграции, изоляцию и смешение популяций. По таким маркерам видно, как расходятся линии внутри одного вида.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00896" y="3187225"/>
            <a:ext cx="4008757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Филогенетические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генетических данных строят схемы родства, которые показывают, какие группы имеют общего предка ближе, а какие отделились раньше. Это делает сравнение видов наглядным и проверяемым.
</a:t>
            </a:r>
            <a:endParaRPr lang="en-US" sz="1028" dirty="0"/>
          </a:p>
        </p:txBody>
      </p:sp>
      <p:sp>
        <p:nvSpPr>
          <p:cNvPr id="15" name="Text 5"/>
          <p:cNvSpPr txBox="1"/>
          <p:nvPr/>
        </p:nvSpPr>
        <p:spPr>
          <a:xfrm>
            <a:off x="600896" y="4053800"/>
            <a:ext cx="4008757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ДНК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ДНК из костей, зубов и других древних остатков позволяют восстановить вымершие линии и увидеть, как менялись популяции во времени. Так эволюция изучается напрямую.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читается в наследственном коде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Мутации, рекомбинация, отбор, дрейф и изоляция постепенно меняют частоты аллелей и формируют адаптации. Поэтому история жизни действительно записана в ДНК популяций и видов.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2026-06-02T00:13:36Z</dcterms:created>
  <dcterms:modified xsi:type="dcterms:W3CDTF">2026-06-02T00:13:36Z</dcterms:modified>
</cp:coreProperties>
</file>