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350" y="1149283"/>
            <a:ext cx="57009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 ритмичной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дня помогает учиться, отдыхать и сохранять силы без переутомления.
</a:t>
            </a:r>
            <a:endParaRPr lang="en-US" sz="4500" dirty="0"/>
          </a:p>
        </p:txBody>
      </p:sp>
      <p:sp>
        <p:nvSpPr>
          <p:cNvPr id="4" name="Text 1"/>
          <p:cNvSpPr txBox="1"/>
          <p:nvPr/>
        </p:nvSpPr>
        <p:spPr>
          <a:xfrm>
            <a:off x="463348" y="261250"/>
            <a:ext cx="54864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9 классе нагрузка растёт: уроков больше, задания сложнее, а подготовка к экзаменам требует внимания каждый день. Стабильный режим помогает не терять силы, быстрее восстанавливаться и легче справляться со школьной неделей.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ритм особенно важен в 9 классе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течение суток организм сам меняет уровень бодрости: утром и днём обычно легче сосредоточиться, а к вечеру растёт потребность в отдыхе и сне.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Мелатонин помогает организму готовиться ко сну и активнее вырабатывается в темноте. Поэтому затемнённая комната вечером поддерживает естественный ритм.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свет и особенно экран смартфона перед сном могут отодвигать засыпание. Из-за этого следующий день начинается с недосыпа и меньшей работоспособности.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ритмы человека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8950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63675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582125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без спешки
</a:t>
            </a:r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сном полезно снизить активность и убрать лишние раздражители. Спокойный вечер, приглушённый свет и отсутствие гаджетов помогают организму мягко перейти к отдыху и лучше подготовиться ко сну.
</a:t>
            </a:r>
            <a:endParaRPr lang="en-US" sz="1292" dirty="0"/>
          </a:p>
        </p:txBody>
      </p:sp>
      <p:sp>
        <p:nvSpPr>
          <p:cNvPr id="8" name="Text 2"/>
          <p:cNvSpPr txBox="1"/>
          <p:nvPr/>
        </p:nvSpPr>
        <p:spPr>
          <a:xfrm>
            <a:off x="5172300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 одно и то же время
</a:t>
            </a:r>
            <a:pPr algn="ctr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подъём повторяется ежедневно, тело быстрее «запоминает» нужный режим. Утренний подъём без долгих перестановок будит легче, а учёба днём начинается с меньшей сонливостью и большей собранностью.
</a:t>
            </a:r>
            <a:endParaRPr lang="en-US" sz="1217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как основа ритмичной жизни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Ровный режим делает спад энергии менее резким и облегчает выполнение домашних дел вечером.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стабильном сне и питании день переносится легче, а недосып усиливает вечерний спад и утомление.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на основе общих закономерностей суточной работоспособности; без привязки к одному источнику.
</a:t>
            </a:r>
            <a:endParaRPr lang="en-US" sz="1151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1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работоспособность в течение суток
</a:t>
            </a:r>
            <a:endParaRPr lang="en-US" sz="263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по расписанию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8369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 запускает учебную активность и помогает избежать слабости на первых уроках.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370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247854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Обед в привычное время поддерживает внимание и не даёт энергии резко падать к середине дня.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247855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447354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Полдник помогает дождаться ужина без сильного голода и снижает тягу к случайным сладким перекусам.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447355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
</a:t>
            </a:r>
            <a:endParaRPr lang="en-US" sz="1600" dirty="0"/>
          </a:p>
        </p:txBody>
      </p:sp>
      <p:sp>
        <p:nvSpPr>
          <p:cNvPr id="15" name="Text 8"/>
          <p:cNvSpPr txBox="1"/>
          <p:nvPr/>
        </p:nvSpPr>
        <p:spPr>
          <a:xfrm>
            <a:off x="646839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Ужин должен быть спокойным и не слишком поздним, чтобы не перегружать организм перед сном.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646840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696497"/>
            <a:ext cx="4151400" cy="16544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показывает, как разные части режима поддерживают здоровье и учёбу.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Регулярность важнее отдельных усилий: режим работает лучше, когда сон, еда, движение и отдых повторяются каждый день.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режима дня и их значение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рекомендаций по режиму дня для подростков; учебно-методический материал.
</a:t>
            </a:r>
            <a:endParaRPr lang="en-US" sz="116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складывается ритмичный школьный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привычных действий в течение учебного дня.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8841" y="1453774"/>
            <a:ext cx="184313" cy="294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10397" y="1487344"/>
            <a:ext cx="284700" cy="2277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14694" y="1453774"/>
            <a:ext cx="239606" cy="294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87228" y="1453774"/>
            <a:ext cx="258038" cy="294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как часть здорового ритма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5455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обычная прогулка после уроков помогает снять напряжение, размять мышцы и переключиться с учёбы на отдых без резкой усталости.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12961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Ежедневная ходьба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26273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минут упражнений утром или после долгого сидения улучшают самочувствие, разгоняют сонливость и помогают телу включиться в работу.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33779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зарядка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47090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Секция, подвижная игра во дворе или катание на велосипеде укрепляют сердце и лёгкие, а также делают организм выносливее.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54596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 игры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67908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долго сидеть без движения, тело становится скованным, а внимание рассеивается. Короткие подвижные паузы возвращают собранность.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75414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неподвижности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Утренняя настройка организма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Утренний свет, вода и умывание помогают телу быстрее проснуться и перейти к учебному режиму. Если добавить короткую разминку и завтрак, день начинается спокойнее и без лишней спешки.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последовательность действий утром делает сборы привычными: меньше забытых вещей, меньше опозданий и больше готовности к урокам. Такой старт помогает сохранить силы уже с первых часов дня.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использование экранов особенно мешает засыпанию и сокращает время восстановления организма.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устойчивее вечер и выходные, тем меньше сдвигается сон и тем легче сохранять рабочий ритм.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 материалам презентации; значения условные, для учебной иллюстрации.
</a:t>
            </a:r>
            <a:endParaRPr lang="en-US" sz="1151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нарушает ритм дня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7900" y="1205853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1275" y="1205853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04650" y="1205853"/>
            <a:ext cx="541500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03025" y="1222603"/>
            <a:ext cx="571500" cy="50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учёба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48560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время занятий
</a:t>
            </a:r>
            <a:pPr algn="l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домашние задания начинаются примерно в один и тот же час, мозгу легче переключаться в рабочий режим. Привычка снижает раскачку и помогает быстрее сосредоточиться.
</a:t>
            </a:r>
            <a:endParaRPr lang="en-US" sz="1347" dirty="0"/>
          </a:p>
        </p:txBody>
      </p:sp>
      <p:sp>
        <p:nvSpPr>
          <p:cNvPr id="14" name="Text 3"/>
          <p:cNvSpPr txBox="1"/>
          <p:nvPr/>
        </p:nvSpPr>
        <p:spPr>
          <a:xfrm>
            <a:off x="259898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запоминание
</a:t>
            </a:r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 повторяемый распорядок поддерживают память: материал легче закрепляется после учёбы и отдыха. Это особенно важно перед контрольными и итоговыми работами.
</a:t>
            </a:r>
            <a:endParaRPr lang="en-US" sz="1383" dirty="0"/>
          </a:p>
        </p:txBody>
      </p:sp>
      <p:sp>
        <p:nvSpPr>
          <p:cNvPr id="15" name="Text 4"/>
          <p:cNvSpPr txBox="1"/>
          <p:nvPr/>
        </p:nvSpPr>
        <p:spPr>
          <a:xfrm>
            <a:off x="471235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ошибок из-за спешки
</a:t>
            </a:r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день организован заранее, остаётся больше времени на выполнение заданий без нервной спешки. Это помогает внимательнее читать условия и реже ошибаться.
</a:t>
            </a:r>
            <a:endParaRPr lang="en-US" sz="1383" dirty="0"/>
          </a:p>
        </p:txBody>
      </p:sp>
      <p:sp>
        <p:nvSpPr>
          <p:cNvPr id="16" name="Text 5"/>
          <p:cNvSpPr txBox="1"/>
          <p:nvPr/>
        </p:nvSpPr>
        <p:spPr>
          <a:xfrm>
            <a:off x="682573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экзаменам
</a:t>
            </a:r>
            <a:pPr algn="l" indent="0" marL="0">
              <a:lnSpc>
                <a:spcPct val="100000"/>
              </a:lnSpc>
              <a:buNone/>
            </a:pPr>
            <a:r>
              <a:rPr lang="en-US" sz="139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высокой нагрузке устойчивый режим сохраняет силы на несколько дней подряд. Так проще готовиться системно, а не только в последний момент перед проверкой.
</a:t>
            </a:r>
            <a:endParaRPr lang="en-US" sz="139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3797" y="1068000"/>
            <a:ext cx="6171705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распорядок влияет на самочувствие, внимание и нагрузку в течение дня.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Регулярность делает состояние более устойчивым: меньше резких спадов, выше внимание и спокойнее настроение.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1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Хаотичный день и ритмичный день: сравнение
</a:t>
            </a:r>
            <a:endParaRPr lang="en-US" sz="2291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учебной презентации по теме режима дня.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Предсказуемый распорядок снижает внутреннее напряжение: человек заранее знает, когда вставать, есть, учиться и отдыхать, поэтому день воспринимается спокойнее и понятнее.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стрессоустойчивость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подростка регулярность особенно полезна в период контрольных, кружков и подготовки к экзаменам. Ровный режим поддерживает силы, когда дел много и они идут подряд.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Стабильные повторяющиеся привычки создают ощущение контроля над временем. Это помогает увереннее справляться с задачами и легче переносить напряжённые ситуации.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сон и питание происходят вовремя, уменьшается число случайных срывов, опозданий и споров из-за спешки. Это помогает сохранять собранность даже в загруженные дни.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восстановить сбитый режим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постепенного возвращения к устойчивому распорядку дня.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574"/>
            <a:ext cx="2916900" cy="11280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309630"/>
            <a:ext cx="2916900" cy="11280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825" y="3517680"/>
            <a:ext cx="2916900" cy="11280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483425" y="1153406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ужин помогает собраться
</a:t>
            </a:r>
            <a:pPr algn="l" indent="0" marL="0">
              <a:lnSpc>
                <a:spcPct val="100000"/>
              </a:lnSpc>
              <a:buNone/>
            </a:pPr>
            <a:r>
              <a:rPr lang="en-US" sz="135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семья ужинает примерно в одно и то же время, день завершается спокойнее. Ребёнку легче не откладывать дела и заранее готовиться ко сну, а дома появляется понятный вечерний ритм, который поддерживает всех.
</a:t>
            </a:r>
            <a:endParaRPr lang="en-US" sz="1353" dirty="0"/>
          </a:p>
        </p:txBody>
      </p:sp>
      <p:sp>
        <p:nvSpPr>
          <p:cNvPr id="9" name="Text 2"/>
          <p:cNvSpPr txBox="1"/>
          <p:nvPr/>
        </p:nvSpPr>
        <p:spPr>
          <a:xfrm>
            <a:off x="3483425" y="236146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без спешки
</a:t>
            </a:r>
            <a:pPr algn="l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домашняя атмосфера после учёбы помогает переключиться с нагрузки на отдых. Если взрослые не перегружают вечер делами и не затягивают экранное время, подростку проще вовремя закончить занятия и лечь спать.
</a:t>
            </a:r>
            <a:endParaRPr lang="en-US" sz="1308" dirty="0"/>
          </a:p>
        </p:txBody>
      </p:sp>
      <p:sp>
        <p:nvSpPr>
          <p:cNvPr id="10" name="Text 3"/>
          <p:cNvSpPr txBox="1"/>
          <p:nvPr/>
        </p:nvSpPr>
        <p:spPr>
          <a:xfrm>
            <a:off x="3483425" y="356951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планирование дня
</a:t>
            </a:r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семье заранее обсуждают время подъёма, уроков, секций и отдыха, меньше случайных срывов. Понятный план делает распорядок реальным, а не только записанным на бумаге, и помогает соблюдать его каждый день.
</a:t>
            </a:r>
            <a:endParaRPr lang="en-US" sz="1317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семьи в поддержке режима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режим помогает не только учиться, но и легче переносить физические и эмоциональные нагрузки в течение дня.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Устойчивый распорядок заметно улучшает внимание, выносливость и восстановление, а сонливость остаётся низкой.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для учебной иллюстрации по материалам презентации; шкала условная.
</a:t>
            </a:r>
            <a:endParaRPr lang="en-US" sz="1296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ритмичная жизнь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того, что ритм нарушен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651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утром трудно встать, а днём постоянно клонит в сон, организм уже не успевает восстановиться. Это первый сигнал, что режим сна и отдыха сбился.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805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аппетита на завтрак, тяга к сладкому вечером и раздражительность часто показывают, что питание стало нерегулярным и энергия распределяется неравномерно.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651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Медленное включение в работу, рассеянность и ошибки в заданиях появляются, когда не хватает сна. В таком состоянии сложнее удерживать внимание и запоминать новое.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1805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усталость держится несколько дней подряд, распорядок нужно пересмотреть. Режим сна, учёбы, движения и отдыха должен соответствовать реальной нагрузке.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52500" y="241125"/>
            <a:ext cx="21879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ритмичного школьного дня девятиклассника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6467800" y="1098081"/>
            <a:ext cx="26154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07:20 — завтрак и сборы
</a:t>
            </a:r>
            <a:pPr algn="l" indent="0" marL="0">
              <a:lnSpc>
                <a:spcPct val="100000"/>
              </a:lnSpc>
              <a:buNone/>
            </a:pPr>
            <a:r>
              <a:rPr lang="en-US" sz="12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 даёт энергию на первые уроки, а короткая утренняя последовательность действий помогает спокойно подготовиться к школе.
</a:t>
            </a:r>
            <a:endParaRPr lang="en-US" sz="1287" dirty="0"/>
          </a:p>
        </p:txBody>
      </p:sp>
      <p:sp>
        <p:nvSpPr>
          <p:cNvPr id="12" name="Text 3"/>
          <p:cNvSpPr txBox="1"/>
          <p:nvPr/>
        </p:nvSpPr>
        <p:spPr>
          <a:xfrm>
            <a:off x="3263138" y="115583"/>
            <a:ext cx="26154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07:00 — подъём
</a:t>
            </a:r>
            <a:pPr algn="r" indent="0" marL="0">
              <a:lnSpc>
                <a:spcPct val="100000"/>
              </a:lnSpc>
              <a:buNone/>
            </a:pPr>
            <a:r>
              <a:rPr lang="en-US" sz="13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Просыпаться в одно и то же время помогает организму быстрее включаться в день. Утро начинается без спешки, если режим уже привычен.
</a:t>
            </a:r>
            <a:endParaRPr lang="en-US" sz="1306" dirty="0"/>
          </a:p>
        </p:txBody>
      </p:sp>
      <p:sp>
        <p:nvSpPr>
          <p:cNvPr id="13" name="Text 4"/>
          <p:cNvSpPr txBox="1"/>
          <p:nvPr/>
        </p:nvSpPr>
        <p:spPr>
          <a:xfrm>
            <a:off x="6467800" y="3063068"/>
            <a:ext cx="26154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16:00–18:00 — домашние задания
</a:t>
            </a:r>
            <a:pPr algn="l" indent="0" marL="0">
              <a:lnSpc>
                <a:spcPct val="100000"/>
              </a:lnSpc>
              <a:buNone/>
            </a:pPr>
            <a:r>
              <a:rPr lang="en-US" sz="123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отдыха легче сосредоточиться на уроках дома. Постоянное время для учёбы снижает раскачку и помогает выполнять задания без затягивания.
</a:t>
            </a:r>
            <a:endParaRPr lang="en-US" sz="1235" dirty="0"/>
          </a:p>
        </p:txBody>
      </p:sp>
      <p:sp>
        <p:nvSpPr>
          <p:cNvPr id="14" name="Text 5"/>
          <p:cNvSpPr txBox="1"/>
          <p:nvPr/>
        </p:nvSpPr>
        <p:spPr>
          <a:xfrm>
            <a:off x="3263138" y="2080583"/>
            <a:ext cx="26154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08:00–14:00 — занятия в школе
</a:t>
            </a:r>
            <a:pPr algn="r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4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уроков важно чередовать работу и короткие паузы, чтобы сохранять внимание и не накапливать лишнее напряжение.
</a:t>
            </a:r>
            <a:endParaRPr lang="en-US" sz="1336" dirty="0"/>
          </a:p>
        </p:txBody>
      </p:sp>
      <p:sp>
        <p:nvSpPr>
          <p:cNvPr id="15" name="Text 6"/>
          <p:cNvSpPr txBox="1"/>
          <p:nvPr/>
        </p:nvSpPr>
        <p:spPr>
          <a:xfrm>
            <a:off x="3263238" y="4045583"/>
            <a:ext cx="26154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21:30–22:30 — сон
</a:t>
            </a:r>
            <a:pPr algn="r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вечер без поздних экранов завершает день. Регулярное время отхода ко сну поддерживает восстановление и готовит к следующему утру.
</a:t>
            </a:r>
            <a:endParaRPr lang="en-US" sz="123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58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Ритм, который помогает каждый день
</a:t>
            </a:r>
            <a:pPr algn="ctr" indent="0" marL="0">
              <a:lnSpc>
                <a:spcPct val="100000"/>
              </a:lnSpc>
              <a:buNone/>
            </a:pPr>
            <a:r>
              <a:rPr lang="en-US" sz="17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Ритмичная жизнь делает силы более равномерными, помогает лучше учиться и спокойнее переносить нагрузки. Для подростка это простой способ беречь здоровье и уверенно справляться с делами.
</a:t>
            </a:r>
            <a:endParaRPr lang="en-US" sz="425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2026-05-21T03:45:40Z</dcterms:created>
  <dcterms:modified xsi:type="dcterms:W3CDTF">2026-05-21T03:45:40Z</dcterms:modified>
</cp:coreProperties>
</file>