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Америки в конце XVIII — начале XX века: основные вопросы
</a:t>
            </a:r>
            <a:endParaRPr lang="en-US" sz="3234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ключевые события и преобразования в странах Америки этого периода.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эпохи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— начало XIX века — время революций и становления независимых государств в Америке, роста национального самосознания и распространения Просвещения.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за независимость в Латинской Америке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испанской власти и рождение государств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восстаний с 1808 года положило конец колониальному господству Испании, приведя к образованию новых наций, таких как Аргентина и Чили. Эти события кардинально изменили карту региона.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 переход к независимости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португальской короны Бразилия получила независимость в 1822 году, избрав императора Педру I, сохраняя монархическую форму правления.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Мексиканская борьба за свободу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Восстание, начавшееся в 1810 году под руководством Мигеля Идальго, ознаменовало начало долгого пути Мексики к независимости, завершившегося в 1821 году.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формирование государства и расширение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Конституции и первые шаги страны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1787 года заложила основы новой федеративной республики, а лидерство Джорджа Вашингтона утвердило стабильность власти в первых годах существования США.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 коренными народами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территорий сопровождалось столкновениями с индейцами, что отражало сложные отношения между государством и коренным населением.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Луизианы — расширение на запад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1803 году США приобрели огромные территории у Франции, что открыло путь к освоению западных земель и развитию новых экономических возможностей.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3656" y="1175216"/>
            <a:ext cx="377258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независимости: основные страны Америки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дат обретения независимости и первых лидеров ключевых американских государств.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Америки получили независимость в период с конца XVIII до начала XIX века, формируя собственные правительства.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энциклопедии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революций и движения за независимость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эксплуатация и ограничения прав креолов вызывали недовольство в колониях, стимулируя стремление к свободе и самостоятельности.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проникали в местные общества, подчеркивая важность равенства и свободы, что вдохновляло на борьбу с колониальным гнётом.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революций в США и Франции стал примером, поддержавшим движения за независимость в странах Латинской Америки.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освободительных движений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 Боливар — освобождение Венесуэлы и соседей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стратегическое руководство привело к освобождению нескольких стран Южной Америки, образованию грандиозных революционных сил и укреплению национальных правительств.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Хосе де Сан-Мартин и его экспедиции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Сан-Мартин сыграл решающую роль, освободив Аргентину, Чили и Перу, объединив усилия против испанского владычества.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Мигель Идальго и начало мексиканской борьбы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духовный лидер, он поднял первое восстание в 1810 году, положившее основу для последующей войны за независимость Мексики.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 и общества каудильо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правительств мешала стабильному развитию молодых государств Латинской Америки в начале XIX века.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Правители-каудильо устанавливали военные диктатуры, ограничивая политические свободы и укрепляя личную власть.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разрушали национальное единство, срывая попытки построения демократических институтов.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конституционных норм осложняла формирование законодательных и судебных систем, задерживая политическую зрелость.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правовых систем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1787 — Конституция США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Установлена первая национальная конституция, закрепляющая федеративное устройство и разделение властей.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 — Конституция Мексики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конституционная республика с разделением властей и разработкой основ гражданских прав.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 — Конституция Бразилии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монархической конституции, сочетающей европейские традиции с местными особенностями управления.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движения: борьба против рабства и за права женщин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рабства в США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1865 году после гражданской войны рабство было официально упразднено, что стало важным шагом в социальной эволюции страны.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женские организации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суфражистских движений в конце XIX века открыло путь к расширению прав и образовательных возможностей для женщин.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рабства в Бразилии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1888 году Бразилия стала последней в Америке страной, официально отменившей рабство, благодаря усилиям аболиционистых движений.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США в регионе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Монро и её значение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1823 году США провозгласили доктрину Монро, объявив Западное полушарие зоной исключительного влияния. Это стало основой для ограничения европейского вмешательства и закрепления американского влияния в регионе.
</a:t>
            </a:r>
            <a:endParaRPr lang="en-US" sz="891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Панамского канала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Панамского канала в начале XX века обеспечило стратегический морской путь между Атлантикой и Тихим океаном. США выступили главным инициатором проекта и укрепили своё военно-экономическое присутствие.
</a:t>
            </a:r>
            <a:endParaRPr lang="en-US" sz="848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Интервенции и политическое давление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участвовали в военных интервенциях на Кубе и в Мексике, используя экономическое и политическое давление. Такие действия усиливали контроль над регионом и обеспечивали защиту американских интересов.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Панамериканское движение и идея единства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1889–1890 гг. прошла первая Панамериканская конференция в Вашингтоне, объединившая страны Америки для сотрудничества и укрепления взаимопонимания между государствами.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идея совместного развития предусматривала общий рынок и политическое сотрудничество, направленное на стабильность и процветание всего континента.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постоянного международного бюро способствовало координации политических и экономических инициатив между американскими странами, укрепляя их связи.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изменения и новые отрасли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железных дорог открыло новые возможности для экспорта сырья, связывая удалённые районы с портами и улучшая торговлю на внутреннем и мировом рынках.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стала ведущим поставщиком мяса и пшеницы, а Бразилия — одним из крупнейших экспортёров кофе, формируя экспортно ориентированную экономику региона.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Заметный приток иностранных инвестиций обеспечил модернизацию инфраструктуры и расширение новых отраслей, что усилило экономическую зависимость от мирового рынка.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сельского хозяйства и промышленности позволила увеличить производство, стимулировала капиталовложения и способствовала экономическому росту стран, особенно в Аргентине и Бразилии.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процессы и влияние на население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иммиграция в США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миллионы иммигрантов из Германии, Италии и других стран Европы прибыли в США. Они влияли на индустриальное развитие и разнообразие культурного ландшафта страны.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миграции и урбанизация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внутри стран, особенно из сельских в промышленные районы, усилило процесс урбанизации, изменяя экономическую и социальную структуру американских обществ.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 Аргентину и Бразилию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и Бразилия привлекали европейских поселенцев, в том числе немцев и итальянцев, что способствовало урбанизации и росту городов, а также формированию новых социальных слоёв.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и культуры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648722" y="3284250"/>
            <a:ext cx="2500959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 — Открытие Национального университета в Буэнос-Айресе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648740" y="3765775"/>
            <a:ext cx="2743177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ведущего учебного заведения способствовало развитию национальной науки и образования в Аргентине, задавая стандарты для образовательных реформ.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45099" y="328425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литературы, искусства и прессы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745117" y="376577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национальных литературных школ, театров и газет укрепило культурную идентичность и способствовало развитию общественного диалога.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196876" y="131980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 — Распространение общественного образования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196894" y="180132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Америки усилилась роль государственных школ, обеспечивая массовый доступ к обучению и формируя грамотное поколение.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 и их последствия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реформ изменился благодаря земельной реформе в Мексике, направленной на перераспределение собственности и поддержку крестьянских слоёв.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элиты и крупных землевладельцев часто препятствовала реформам, вызывая социальные напряжённости и затрудняя их эффективную реализацию.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влияния церкви и появление трудового законодательства способствовали формированию светского государства и защите прав рабочих.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новые геополитические реалии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Испано-американская война 1898 года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завершилась контролем США над Кубой, Пуэрто-Рико и Филиппинами. Это подтвердило статус США как региональной сверхдержавы с глобальными амбициями.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в Латинской Америке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сталкивались с внутренними конфликтами и сменами режимов, что ослабляло их политическую стабильность и затрудняло развитие национальных институтов.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роли США в Западном полушарии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итогам конфликтов XX век начался с ростом влияния США на политическую и экономическую жизнь региона, формируя новые alliances и зависимости.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развития в начале XX 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реформы начала века стремились к модернизации управления и расширению гражданских прав в различных странах Америки.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национального суверенитета было связано с формированием армий, дипломатических структур и укреплением центральной власти.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экономическую самостоятельность активизировалась, включая национализацию ресурсов и развитие внутренних рынков для снижения зависимости.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заложили основы для устойчивого развития и интеграции на международной арене в будущем.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политическое многообразие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Америки демонстрируют уникальное сочетание республиканских и монархических традиций, отражая наследие европейских вливаний и местных особенностей. Многообразие культур определяется смешением коренных, европейских и африканских элементов.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различия в политическом устройстве Аргентины и Чили, а также яркое культурное взаимодействие в Бразилии и Мексике, что формирует богатый и разнообразный региональный облик.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переходного периода в истории Америки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колоний к независимым государствам привёл к формированию национальной идентичности, социальным преобразованиям и экономическому росту, благодаря чему регион укрепил своё место в мировом сообществе.
</a:t>
            </a:r>
            <a:endParaRPr lang="en-US" sz="17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2026-05-10T23:54:39Z</dcterms:created>
  <dcterms:modified xsi:type="dcterms:W3CDTF">2026-05-10T23:54:39Z</dcterms:modified>
</cp:coreProperties>
</file>