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удивительный дом в космосе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полна воды, воздуха и жизни — и это настоящее чудо.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Землю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очень старая, но до сих пор удивляет. Понимая её устройство, мы лучше объясняем погоду, горы, вулканы и землетрясения, а ещё узнаём, почему на планете могут жить люди, растения и животные.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выглядит из космоса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шар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Издалека Земля кажется голубой, потому что на её поверхности очень много океанов и морей. Вода отражает свет, и планета выглядит особенно яркой и живой.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сушей и водой движутся облака. Они похожи на мягкие ватные пятна, которые всё время меняют форму и плывут вместе с ветром по небу.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 ночь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оси, поэтому одна её сторона освещается Солнцем, а другая остаётся в тени. Так появляются день и ночь.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помогает сменяться временам года. Поэтому в одних местах бывает жаркое лето, а в других — холодная зима почти как в сказке.
</a:t>
            </a:r>
            <a:endParaRPr lang="en-US" sz="12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самый верхний слой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93895" y="176901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это внешняя твёрдая оболочка планеты. Именно по ней мы ходим, строим города и прокладываем дороги, даже не задумываясь, какая она тонкая.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96714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толщина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океанами кора намного тоньше, чем под материками. Поэтому дно океана и суша устроены по-разному, хотя обе части относятся к одному и тому же слою.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897538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богатств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находятся горы, равнины, дно океанов и полезные ископаемые. Это важный слой, который хранит много природных богатств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литосферные плиты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верхняя часть мантии образуют литосферу, которая разделена на большие и маленькие плиты.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медленное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постоянно движутся, но так медленно, что мы этого не замечаем: всего на несколько миллиметров или сантиметров в год.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встречаются и расходятся, на Земле появляются горы, а иногда происходят землетрясения.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84%
</a:t>
            </a:r>
            <a:endParaRPr lang="en-US" sz="5269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Земли занимает мантия.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 строении Земли по материалам NASA Earth Observatory и Britannica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слой планеты. Внутри него вещество движется очень медленно, словно густая масса, и помогает плитам на поверхности понемногу перемещаться.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от поверхности к центру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слоёв и их главные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— горячий железный центр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Земли очень горячо, но туда нам, конечно, лучше не заглядывать. Температура настолько высокая, что вещества там ведут себя совсем не так, как на поверхности.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в основном состоит из железа и никеля. Это очень тяжёлые металлы, которые находятся глубоко внутри планеты и создают её необычные свойства.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металла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внешнем ядре металл находится в жидком состоянии и движется. Именно это движение связано с появлением магнитного поля Земли, которое очень помогает нашей планете.
</a:t>
            </a:r>
            <a:endParaRPr lang="en-US" sz="11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— невидимый защитник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 над планетой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невидимая защита, похожая на огромный щит. Она помогает отклонять частицы, летящие от Солнца, и делает космическую «погоду» менее опасной для нас.
</a:t>
            </a:r>
            <a:endParaRPr lang="en-US" sz="114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компаса знает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умеют показывать север именно благодаря магнитному полю Земли. Поэтому путешественники, моряки и даже любопытные школьники могут легко понять, куда идти.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магнитного поля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появляется из-за движения расплавленного металла во внешнем ядре. Получается, что глубокие слои Земли работают как большой и очень трудолюбивый внутренний механизм.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воздух вокруг планеты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атмосфере на Земле возможны дыхание, облака, ветер и погода. Без неё планета выглядела бы пустой и совсем не такой уютной для жизни.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Землю, словно мягкое невидимое одеяло. В ней есть азот, кислород, аргон и углекислый газ, а без воздуха живым существам было бы очень трудно.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удерживать тепло, чтобы планета не становилась слишком холодной. Ещё она защищает поверхность от множества мелких метеоров, которые сгорают в воздухе.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на Земле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меняться почти каждый день: утром светит солнце, днём идут тучи, а вечером начинается дождь или ветер. Это привычные и быстрые изменения вокруг нас.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не один день, а средняя погода местности за долгий срок. Он показывает, чего можно ждать здесь чаще всего: жары, холода, снега или дождей.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климат влияют расстояние от экватора, близость океана, горы и направление ветров. Эти факторы помогают сделать одни места тёплыми, а другие — очень прохладными.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уголки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нашей планете климат сильно отличается. Где-то почти всегда жарко, а где-то зима напоминает о себе большую часть года. Земля любит разнообразие!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 и круговорот воды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в океанах, морях, реках, озёрах, льдах, облаках и даже под землёй. Она не стоит на месте, а постоянно переходит из одного состояния в другое и путешествует по планете.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тепла вода с поверхности рек, морей и почвы превращается в пар и поднимается в воздух. Этот невидимый шаг начинается круговорот воды, который работает без остановки.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охлаждается, собирается в маленькие капли и образует облака. Потом вода возвращается на Землю дождём, снегом или градом, словно идёт по кругу снова и снова.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стекают в ручьи, реки, озёра и моря или уходят в почву. Так вода вновь попадает туда, откуда начала путь, и круговорот продолжается без устали.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69646"/>
            <a:ext cx="254651" cy="226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51122"/>
            <a:ext cx="254651" cy="2037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карты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большие участки суши, на которых живут люди, животные и растения. Их очертания хорошо видны на карте, а их положение очень медленно меняется со временем.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огромные пространства и соединяют разные части планеты. Самый большой из них — Тихий океан, настоящий гигант среди водных просторов Земли.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или семь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 считают количество материков: иногда их называют шесть, иногда семь. Это зависит от того, как объединяют Европу и Азию на карте.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не застыли навсегда. Литосферные плиты очень медленно двигаются, поэтому очертания суши и океанов меняются, хотя мы замечаем это только через очень долгое время.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 и дно океана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над землёй, как каменные великаны. Самая высокая вершина суши — Эверест. В горах воздух холоднее, а склоны часто покрыты снегом и ледниками.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это большие ровные или слегка волнистые участки суши. По ним удобно строить дороги, города и поля, поэтому люди часто выбирают такие места для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рельеф тоже очень неровный. Там есть подводные горы, хребты и равнины, а самая глубокая часть океана находится в Марианской впадине.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и впадины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возвышенностями лежат долины и низины, где могут течь реки и расти леса. Рельеф Земли похож на огромную мозаику, в которой нет одинаковых деталей.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показывает свой характер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толкаются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поверхность не совсем спокойна: огромные литосферные плиты медленно двигаются и иногда резко сдвигаются вдоль разломов. Тогда земля начинает дрожать. Так возникают землетрясения, которые особенно часто происходят на границах плит.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Огненная гора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раскалённая магма поднимается из глубин Земли к поверхности. Если она находит выход, появляется вулкан. Из него могут выходить лава, пепел и газы, будто Земля рисует огненный фейерверк.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 чаще всего связаны с одними и теми же областями — краями литосферных плит. Это похоже на места, где гигантские каменные кусочки Земли слегка спорят друг с другом.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0,01 см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может образоваться всего за один год, поэтому она восстанавливается очень медленно.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природоведению; общеизвестный факт о крайне медленном образовании почвы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растёт так медленно, что её легко повредить, а вернуть обратно — очень долго. Беречь этот верхний слой особенно важно для растений, животных 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материалы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песок и глина нужны для домов, дорог и кирпичей. Эти материалы помогают людям строить прочные здания и создавать разные вещи вокруг нас каждый день.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в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используют для машин, инструментов и многих приборов. Без них трудно представить велосипеды, провода, посуду и даже школьные парты, которые так любят стучать ножками.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не бесконечны, поэтому их нужно расходовать разумно. Экономия материалов и переработка помогают сохранить богатства Земли для будущих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Землю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записывают колебания земной поверхности. По этим сигналам учёные узнают, как устроены внутренние слои Земли, хотя в самую глубину заглянуть невозможно.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наблюдают за облаками, льдами, погодой и движением поверхности. Они помогают увидеть Землю целиком, как на большой и очень точной фотографии.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керны и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бурении скважин учёные достают образцы пород из глубины. Эти кусочки камня рассказывают о том, что происходило под землёй очень давно.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приборы на суше и на дне океана помогают измерять температуру, давление и движение воды. Так исследователи собирают больше сведений о нашей планете.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9718" y="1887806"/>
            <a:ext cx="143438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Землю удобной для жизни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даёт нам воздух, которым мы дышим. В ней есть кислород, без которого многие живые организмы не могут обойтись ни одной минуты.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вода бывает в жидком виде, а это очень важно для растений, животных и людей. Без воды живым существам было бы трудно расти, двигаться и просто жить.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и атмосфера помогают защищать Землю от части космических частиц и вредного излучения. Они работают как невидимый щит вокруг планеты.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на таком расстоянии от Солнца, что на ней не слишком жарко и не слишком холодно. Именно поэтому здесь удобно жить растениям, животным и людям.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космический дом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удивительна: в ней всё связано — воздух, вода, камни и живые существа. Понимая её устройство, мы лучше объясняем природу и учимся беречь свой прекрасный дом.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2026-05-26T08:34:10Z</dcterms:created>
  <dcterms:modified xsi:type="dcterms:W3CDTF">2026-05-26T08:34:10Z</dcterms:modified>
</cp:coreProperties>
</file>