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и его стандартный вид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записывать многочлены понятно и без лишних слагаемых.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 помогает быстро сравнивать многочлены, находить их степень и замечать одинаковые слагаемые. Это основа для упрощения выражений, действий с многочленами и дальнейшей алгебры.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стандартный вид упрощает работу с многочленами
</a:t>
            </a:r>
            <a:endParaRPr lang="en-US" sz="2491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составляют несколько одночленов, соединённых знаками сложения и вычитания. Каждый член сохраняет свою числовую часть, буквы и степень переменной.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запись из одночленов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многочленам относятся выражения 5x²−3x+1, 2a³+b и 7m−4. Они показывают, что многочлен может содержать разные степени и даже свободный член.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чаще всего рассматривают многочлены с одной переменной. Это удобно для освоения правил приведения подобных членов, вычислений и преобразования выражений.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переменная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одночлен в составе многочлена включает коэффициент, буквенную часть и степень. По этим признакам легко определить роль каждого слагаемого в записи.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член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Одночлен, двучлен, трёхчлен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только одно слагаемое, это одночлен. Пример: 8x³. Название зависит не от степени и не от коэффициента, а только от количества членов.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член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из трёх слагаемых называют трёхчленом. Например, x²+2x+1. Такое деление помогает быстрее понимать структуру выражения и его состав.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члена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 состоит из двух частей, он называется двучленом. Например, 3x−5 — это двучлен, хотя его члены могут иметь разную степень и разные знаки.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члена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стандартного вида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одинаковых членов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стандартном виде сначала убирают подобные члены, чтобы одно и то же слагаемое не повторялось. Тогда запись становится короче и понятнее.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в конце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без буквы обычно ставят последним. Если какой-то степени в записи нет, это не ошибка, но её нужно учитывать при чтении многочлена.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 степеням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располагают по убыванию степеней: от старших к младшим. Так легче увидеть главный член и быстро определить степень всего многочлена.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структура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делает выражение аккуратным и удобным для вычислений. По нему проще проверить правильность записи и сравнить разные многочлены.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членов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похожие слагаемые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члены с одинаковой буквенной частью и одинаковой степенью. Только такие слагаемые можно объединять в одно.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коэффициенты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складывают или вычитают числовые коэффициенты, а буквенная часть остаётся прежней. Например, 3x+5x=8x, потому что меняется только число перед буквой.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короче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подобных членов выражение становится компактнее. Это помогает быстрее выполнять дальнейшие действия и не запутаться в длинной записи.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825437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825437"/>
            <a:ext cx="267900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302325"/>
            <a:ext cx="87954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и свободный член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51675" y="2328611"/>
            <a:ext cx="40422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какое число стоит перед буквой. В 7x² это 7, а в −x коэффициент равен −1, хотя цифра не написана явно.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1700" y="1776987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49962" y="2328600"/>
            <a:ext cx="40422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не содержит буквы и записывается как обычное число. Он часто стоит в конце многочлена и завершает стандартную запись.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15437" y="17769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многочлена на примере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примере видно, как у каждого члена определяются степень, коэффициент и роль в записи многочлена.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 степеням помогает быстро выделять главные члены и читать многочлен без лишних трудностей.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привести выражение к стандартному виду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преобразования многочлена по школьному курсу алгебры,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подобных членов степень определяется по самому старшему одночлену. Для школьника это быстрый способ оценить сложность выражения.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наибольшая степень в многочлене 4x³−2x+7.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Нулевые и пропущенные коэффициенты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многочлене нет члена с какой-то степенью, значит его коэффициент равен нулю. Такой член не записывают, но при чтении выражения его всё равно учитывают.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Пропущенный член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нулевые коэффициенты важно при сравнении многочленов, определении их степени и проверке, все ли степени учтены в записи. Это делает работу точнее и быстрее.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многочлене 5x³−x+2 при степени 2 отсутствует член x², поэтому коэффициент при нём равен 0. Это помогает видеть структуру записи без лишних символов.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записи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в одном многочлене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класс; многочлен 4x⁴−3x³+0x²+2x−5.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коэффициенты распределяются по степеням многочлена и где находится пропущенный член с x².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сразу видно отсутствие члена при x² и отрицательный свободный член, что упрощает проверку записи.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многочлены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часто используют в формулах площади и периметра, когда величина зависит от нескольких параметров. Такая запись позволяет удобно подставлять значения и выполнять вычисления без длинных повторов.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в геометрии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про путь, скорость и время многочлены помогают описывать изменение величин. Они особенно полезны, когда зависимость не постоянна, а меняется по условию задачи или модели.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 движение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алгебре и физике многочлены применяют для записи связи между величинами. Например, выражение вида S=at²+bt+c показывает, как одна величина изменяется в зависимости от времени.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зависимостей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многочленов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скобки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или вычитании многочленов сначала раскрывают скобки. Это помогает увидеть все слагаемые отдельно и не потерять ни один член при дальнейших преобразованиях.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подобные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подобные члены: у них одинаковая буквенная часть и одинаковая степень. Только такие слагаемые можно складывать или вычитать, оставляя буквы без изменений.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Изменить знаки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одного многочлена вычитают другой, то во второй скобке каждый знак меняется на противоположный. Эта операция особенно важна, чтобы не допустить ошибки при раскрытии.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результат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подобных членов ответ записывают в стандартном виде. Так сразу видно, правильно ли упорядочены степени и нет ли одинаковых членов в итоговой записи.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Берём одночлен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множитель перед скобкой. Он будет умножаться на каждый член многочлена, поэтому важно внимательно сохранить его знак и числовой коэффициент.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Умножаем каждый член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умножают поочерёдно на все слагаемые в скобках. Это означает, что коэффициент и буквенная часть распределяются на каждый член без пропусков.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Следим за знаками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скобкой стоит минус, знаки всех членов внутри меняются на противоположные. Это самый частый момент, где школьники допускают ошибку.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Приводим к стандартному виду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результат упорядочивают по степеням и при необходимости приводят подобные члены. Так окончательная запись становится короткой, понятной и правильной.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многочленами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 разные члены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объединять x² и x, потому что у них разная степень и разная буквенная часть. Складывают только подобные члены, иначе ответ будет неверным.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изменить знаки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после знака минус часто забывают поменять знаки у всех членов. Из-за этого выражение становится неправильным уже на первом шаге.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порядок степеней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многочлен записывают в случайном порядке, хотя в стандартном виде члены должны идти от большей степени к меньшей. Это мешает быстро проверить результат.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коэффициентах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забывают, что у x коэффициент равен 1, а у свободного члена нет буквы. Также могут потерять число в конце или неверно записать x⁰.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записи многочлена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посмотреть, нет ли одинаковых степеней у разных членов. Если такие члены есть, запись ещё не приведена к стандартному виду и требует упрощения.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степени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убеждаются, что члены расположены по убыванию степеней. Это помогает быстро читать многочлен и сразу видеть его старшие и младшие части.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порядок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проверяют числовые коэффициенты и убеждаются, что ни один знак не потерян. Особенно внимательно стоит смотреть на коэффициенты при x и при свободном члене.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на коэффициенты
</a:t>
            </a:r>
            <a:endParaRPr lang="en-US" sz="1103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подобных членов нет, порядок соблюдён и все степени учтены, многочлен записан правильно. Такой способ проверки экономит время и помогает избежать ошибок в ответе.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итог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преобразования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2x+7−3x²+x²−4 сначала объединяют подобные члены: −3x²+x² дают −2x², а 7−4 дают 3. Затем запись упорядочивают.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пример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5a−2a+3a³−1 складывают подобные члены 5a−2a, получая 3a. После этого многочлен записывают как 3a³+3a−1 по убыванию степеней.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приём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примера показывают один и тот же алгоритм: сначала сокращение, потом порядок. Так выражение становится короче, аккуратнее и удобнее для дальнейших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44" y="3292425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15819" y="3292425"/>
            <a:ext cx="234413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стандартный вид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должны идти от большей степени к меньшей. Если запись начинается со старшего члена и дальше последовательно убывает, это первый важный признак стандартного вида.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степеней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убедиться, что одинаковые степени не повторяются. Подобные члены должны быть уже объединены, иначе многочлен ещё не приведён к удобной записи.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подобных членов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коэффициент должен быть записан без ошибок, включая коэффициент 1 или −1. Это особенно важно для членов с одной буквой и для проверки вычислений.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коэффициенты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свободный член есть, его обычно ставят последним. Когда все условия выполнены одновременно, можно уверенно сказать, что многочлен записан в стандартном виде.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член в конце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удобно читать и преобразовывать, когда он записан в стандартном виде. Умение приводить подобные члены, проверять степени и следить за знаками помогает уверенно решать алгебраические задачи.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Многочлены: коротко о главном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2026-05-29T22:25:05Z</dcterms:created>
  <dcterms:modified xsi:type="dcterms:W3CDTF">2026-05-29T22:25:05Z</dcterms:modified>
</cp:coreProperties>
</file>