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знания о строении и функциях организма человека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догадок к точной науке о человеке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организма человека помогает понять, как работают органы, почему возникают болезни и как медицина научилась их распознавать и лечить точнее, чем раньше.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мир: первые сведения о внутреннем строении человека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Бальзамирование и мумификация позволяли видеть внутренние органы после удаления и обработки тела. Так древние египтяне получали первые представления об их расположении и внешнем виде.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Азии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Врачеватели Древней Индии и Китая описывали пульс, дыхание и общее состояние человека. Они связывали эти признаки с работой внутренних систем и общим здоровьем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 причины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Греции Гиппократ утверждал, что болезни возникают по естественным причинам. Это было важным шагом от объяснений через волю богов к наблюдению и анализу.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знания о теле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древние представления были неполными, именно тогда появились первые описания органов, симптомов и признаков болезни, которые стали основой для последующего развития медицины.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первые попытки объяснить работу тела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строение животных и сопоставлял его с организмом человека. Такой подход помог перейти от мифов к наблюдению и поиску сходства между живыми существами.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считал сердце центром чувств и мышления, а мозг — органом охлаждения. Позднее эти представления были опровергнуты, но они долго влияли на развитие науки.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науке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не создал точную анатомию человека, но его идеи подготовили почву для дальнейших исследований, где важными стали сравнение, описание и проверка выводов.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его работ заключалась в том, что он искал закономерности в строении тела, а не ограничивался легендами. Это укрепило наблюдательный подход в биологии.
</a:t>
            </a:r>
            <a:endParaRPr lang="en-US" sz="12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Гален: анатомия по наблюдениям животных и раненых людей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 изучал строение животных и по их организму делал выводы о человеке. Он описал мышцы, кости, нервы и внутренние органы, опираясь на наблюдения и вскрытия.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 показал, что по нервам к мышцам передаются сигналы. Это помогло связать движение тела с работой нервной системы и стало важным открытием для физиологии.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Риме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сыграли его наблюдения за ранеными гладиаторами. Они помогали видеть, как повреждения отдельных частей тела влияют на движение, чувствительность и общее состояние человека.
</a:t>
            </a:r>
            <a:endParaRPr lang="en-US" sz="1381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использовались более тысячи лет, хотя часть выводов оказалась неточной. Причина в том, что строение человека и животных не совпадает полностью.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знаний о строении и функциях организма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добавлял более точные методы наблюдения: от описаний органов к изучению клеток, тканей и процессов внутри живого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 о человеке — это последовательное расширение возможностей наблюдения и проверки знаний.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историческому обзору развития анатомии, физиологии и диагностики.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568" y="1372511"/>
            <a:ext cx="2711552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Возрождения: точная анатомия человека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вскрытия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описывал строение человека по собственным вскрытиям, а не по старым книгам. Это сделало его наблюдения намного точнее прежних представлений.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труде «О строении человеческого тела» он исправил многие неточности Галена. Книга стала важным шагом к современной анатомии, основанной на проверке фактов.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Детальные изображения костей, мышц, сосудов и органов показали, что тело можно изучать наглядно и точно. Это помогло врачам лучше понимать строение человека.
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о теле стала точнее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расширялись способы изучения организма — от наблюдения до современных технологий диагностики.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Кровообращение: открытие Уильяма Гарвея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1628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долго представляли движение крови неточно. Не было ясного понимания, что сердце и сосуды работают как единая система и обеспечивают непрерывный круговорот крови.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1628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Гарвей доказал, что кровь движется по замкнутому кругу, а сердце действует как насос. Это изменило представления о работе сердечно-сосудистой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стало понятно, что сосуды образуют разветвлённую сеть по всему телу. Она доставляет кислород и питательные вещества к каждой клетке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2916" y="1333500"/>
            <a:ext cx="2683135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и открытие клеточного строения живого мира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Роберт Гук рассмотрел пробку под микроскопом и увидел ячейки, которые назвал клетками. Это слово закрепилось в науке и стало очень важным.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смог увидеть бактерии, простейшие и клетки крови. Его наблюдения показали, что мир живого гораздо разнообразнее, чем представляли раньше.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учёные доказали, что все живые организмы состоят из клеток. Стало ясно, что согласованная работа клеток определяет жизнь всего организма.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помогло понять, как устроены ткани, органы и системы органов. Без знаний о клетке невозможно объяснить работу тела человека и развитие болезней.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теле человека в разные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 каждым историческим этапом люди получали новые способы изучать организм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не просто добавляла факты, а давала новый способ наблюдать, проверять и уточнять знания о человеке.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анатомии, физиологии и диагностики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медицина стала безопаснее и точнее
</a:t>
            </a:r>
            <a:endParaRPr lang="en-US" sz="2754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как причина болезней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Луи Пастера и Роберта Коха показали, что многие инфекции вызывают микроорганизмы. Это изменило медицину: врачи стали искать не только симптомы, но и источник заражения.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антисептика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стало ясно, как распространяются возбудители, в больницах усилили чистоту, обработку рук и инструментов. Простые меры резко снизили риск заражения во время лечения и операций.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 защита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природы инфекций помогло развить вакцинацию. Прививки научили организм заранее распознавать опасные болезни, поэтому многие из них стали встречаться реже и протекать легче.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хирургия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Стерильные инструменты, чистые перевязки и знание причин инфекции сделали операции значительно надежнее. Врачи получили возможность помогать пациентам с меньшим риском осложнений и смертельных заражений.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Снимок, который изменил 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1895 году Вильгельм Рентген заметил новые лучи, проходящие через мягкие ткани. Впервые врачи смогли увидеть кости и переломы без операции. Это стало настоящим прорывом для диагностики.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стали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Рентгеновский снимок быстро показал, где сломана кость и есть ли в теле инородный предмет. Для врача это был способ заглянуть внутрь организма, не причиняя пациенту лишнего вреда.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X-лучей к точной диагностике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КТ и МРТ, которые дали ещё более подробное изображение. Они помогают изучать мозг, внутренние органы, сосуды и мягкие ткани, когда нужен особенно точный ответ.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открыл тело без разреза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органы сегодня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и эндоскопия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помогает видеть внутренние органы в движении, а эндоскопия позволяет осмотреть их изнутри через тонкий прибор. Эти методы особенно важны, когда нужно быстро и аккуратно поставить диагноз.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ЭКГ и работа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Электрокардиография показывает, как сердце сокращается и проводит электрические сигналы. По ней врачи могут заметить нарушения ритма и понять, насколько слаженно работает сердечная мышца.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составу крови можно судить о воспалении, уровне сахара, работе печени и других органов. Такие исследования дают важные подсказки даже тогда, когда внешних признаков болезни почти нет.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КТ, МРТ и 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 и МРТ дают подробные изображения тканей, а генетические исследования помогают находить наследственные особенности. Вместе эти методы делают диагностику быстрее, точнее и более современной.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разные методы исследования организма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даёт свой ракурс: одни помогают увидеть строение, другие — работу органов или изменения в тканях.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способ не показывает всё сразу, поэтому врачи объединяют несколько методов для более точного диагноза.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диагностических методов в медицине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62460"/>
            <a:ext cx="221100" cy="176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и вклад в физиологию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Сеченов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Сеченов исследовал рефлексы и показал, что деятельность нервной системы влияет на поведение человека и животных. Его работы помогли понять, что реакции организма подчиняются определённым законам.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изучал условные рефлексы и доказал, что организм может вырабатывать новые связи между раздражителем и ответом. Это стало важным шагом в понимании работы мозга и поведения.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единая система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Сеченова и Павлова показали, что мозг, нервы и органы действуют согласованно. Благодаря этому физиология стала рассматривать человека как целостный, взаимосвязанный организм.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представления о мозге и нервной системе
</a:t>
            </a:r>
            <a:endParaRPr lang="en-US" sz="2180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долго считали менее важным, чем сердце. Люди связывали чувства, мысли и смелость прежде всего с сердцем, а роль нервной системы понимали очень смутно.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врачей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стало ясно, что повреждения головы и нервов меняют движение, речь и память. Это заставило учёных внимательнее изучать мозг как управляющий орган.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физиологии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показали, что нервные клетки передают сигналы по нервам. Учёные начали объяснять реакции организма не догадками, а работой нервной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известно, что мозг управляет движениями, эмоциями, памятью и многими функциями тела. Нервная система помогает быстро отвечать на изменения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568" y="1372511"/>
            <a:ext cx="2711552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биология: от органов к клеткам и молекулам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Уровень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организм не только как набор органов, но и как систему клеток. Это помогает понять, почему нарушение работы даже нескольких клеток может повлиять на весь организм.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Роль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позволяют находить наследственные особенности и объяснять причины некоторых болезней. Так учёные могут лучше понимать, какие признаки передаются от родителей к детям.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Белки и 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изучает ДНК, РНК и белки, из которых строятся и работают клетки. Благодаря этому стало понятнее, как в организме запускаются и регулируются важные процессы.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Точная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наука изучает молекулы и гены, тем точнее становятся диагнозы и лечение. Это особенно важно для раннего выявления болезней и подбора помощи конкретному человеку.
</a:t>
            </a:r>
            <a:endParaRPr lang="en-US" sz="12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5290" y="1531950"/>
            <a:ext cx="341632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открытия сильнее всего изменили знания о человеке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анатомии, физиологии, микробиологии и диагностики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открытия помогли лучше понять строение, работу и лечение организма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открытия меняли не только знания, но и практику: лечение становилось точнее, а медицина —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догадок к точной науке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организма человека показывает, как наука шаг за шагом заменяла догадки наблюдениями и точными методами. Эти знания помогают сохранять здоровье, лечить болезни и понимать работу тела.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2026-06-01T12:58:56Z</dcterms:created>
  <dcterms:modified xsi:type="dcterms:W3CDTF">2026-06-01T12:58:56Z</dcterms:modified>
</cp:coreProperties>
</file>