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характер: ключ к пониманию культурных особенностей и идентичности.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9. National character: основные темы и значимость
</a:t>
            </a:r>
            <a:endParaRPr lang="en-US" sz="432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национального характера восходит к XVIII веку, когда философы и социологи начали анализировать культурные и исторические факторы, формирующие уникальную идентичность народов. Такой подход отличается от традиционных взглядов более комплексным пониманием.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национального характера: история и культура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совокупность стабильных психологических, культурных и поведенческих черт, присущих определённой нации и формирующих её идентичность и стиль взаимодействия.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происходит через преемственность поколений, традиции и общие ценности, которые закрепляются в коллективном сознании и опыте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характер помогает объяснить образ жизни, модели мышления и поведенческие особенности, проявляющиеся у представителей разных стран в повседневной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характер: определение и ключевые особенности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национального характера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нации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Боевые конфликты, реформы и миграции оказывают значительное воздействие на менталитет и ценности народа, укрепляя сплочённость или формируя новые социальные модели.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 климатические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местности и климата влияют на образ жизни и привычки, формируя устойчивые поведенческие паттерны, присущие разным регионам и народам.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и система образования задают моральные ориентиры и культурные нормы, поддерживая передачу национальных ценностей от поколения к поколению.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характер отражает реальные и сложные аспекты культуры и мышления народа, в отличие от стереотипов, которые часто упрощают и искажают реальность.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 создаются по внешним признакам и могут приводить к ошибочным суждениям и предвзятости, усиливая культурные барьеры и недопонимание.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национального характера способствует развитию критического мышления и углубленному восприятию культурных различий, что важно для межкультурного диалога.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стереотипов через информирование об особенностях национального характера способствует толерантности и уважению в глобальном обществе.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характер и стереотипы: сходства и различия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Россияне выделяются сильной сплочённостью и взаимопомощью, проявляющимися в семье и обществе, особенно в сложных жизненных ситуациях.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характерные черты национального характера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Гостеприимство и уважение к старшим традиционно занимают важное место, подкрепляя чувство патриотизма и национальной гордости.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Коллективизм выражается в поддержке близких и друзей, что контрастирует со стремлением к индивидуализму в других культурах.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фактор формирования характеристик россиян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монголо-татарского ига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иго способствовало формированию устойчивости и осторожности в национальном сознании, но также развило коллективное чувство взаимопомощи и терпимости к испытаниям.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войны как объединяющие события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Петра I, война 1812 года и Великая Отечественная война стали ключевыми моментами национального самосознания, укрепив единство и готовность к самопожертвованию россиян.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национальных характеров в ведущих странах мира и их роль в межкультурных коммуникациях.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национальных чертах необходимо учитывать для эффективного взаимопонимания и успешного межкультурного взаимодействия.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психологические опросы 2020–2023 гг.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национальных характеров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других стран и их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 Японии способствовало развитию самодисциплины, а разнообразие природных условий Франции создало ярко выраженные региональные культурные различия.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Просторы России и социальное единство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 России способствовали развитию взаимопомощи и коллективизма, формируя особую связь между людьми в условиях сурового климата и разноземелья.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природных и географических условий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молодежной среде прозвучали ключевые ценности, определяющие межкультурные различия и приоритеты в разных странах.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ценностных ориентирах молодёжи отражают исторические и культурные особенности, влияя на межкультурное взаимопонимание и поведение.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ВЦИОМ и Pew Research Center, 2022 год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данные: основные ценности молодежи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56" y="3341593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искусство: отражение национального характера
</a:t>
            </a:r>
            <a:endParaRPr lang="en-US" sz="1903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национального духа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Пушкина, Достоевского и Толстого раскрывают глубинные моральные и философские аспекты русского характера и его исторические испытания через судьбы героев.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и праздничное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мелодии и национальные праздники поддерживают единство культурного кода и способствуют сохранению национальной самобытности среди разных поколений.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как зеркало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и народные промыслы отражают традиционные ценности, объединяя историю, религию и эстетические каноны, формируя коллективный образ русского народа.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трансформация национального характера
</a:t>
            </a:r>
            <a:endParaRPr lang="en-US" sz="2379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интернет как трансформаторы 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масс-медиа и глобальная сеть расширяют доступ к разным культурам, смешивая традиционные характеристики и провоцируя рост мультикультурного сознания среди молодёжи.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смешение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 влекут за собой интеграцию различных национальных особенностей, что создаёт новые гибридные модели поведения, сохраняя при этом базовые культурные традиции.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хранит и передаёт ценности народа, закрепляя устоявшиеся культурные нормы и обычаи через повседневное общение и литературу.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идиомы несут глубинный смысл и культурный код, формируя коллективное мышление и укрепляя чувство национального единства.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разнообразие отражает уникальность каждого народа, сохраняя историческую память и способствуя развитию самосознания и идентичности.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 в поддержании национального характера
</a:t>
            </a:r>
            <a:endParaRPr lang="en-US" sz="213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разнообразных культурных моделей способствует формированию современной социальной среды, открытой к инновациям и адаптациям.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миграция усиливает потребность в новых формах общения и поддержки взаимоуважения между различными сообществами.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более 190 народностей, что создает сложную мозаику культур и способствует взаимному обогащению традиций.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Межэтнические стереотипы, несмотря на свои сложности, стимулируют межкультурный диалог и поиск общих ценностей.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Мультикультурное общество: взаимодействие разных характеров
</a:t>
            </a:r>
            <a:endParaRPr lang="en-US" sz="2194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толерантности наблюдается преимущественно в мегаполисах, где мультикультурность становится частью повседневной жизни.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культурная открытость среди молодежи варьируется по странам, отражая социально-экономические и исторические особенности.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Gallup, 2021 год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к мигрантам: социологический взгляд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особенности заметны в традициях приветствия, правилах поведения в общественных местах и коллективном восприятии пространства.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семье, школе и общественных группах отражает культурные нормы, формируя уникальные модели взаимодействия и гостеприимства.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национальный характер проявляется в повседневной жизни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Международной антропологической ассоциации, 2023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учёных считают концепцию национального характера чрезмерно обобщающей и недостаточно учитывающей индивидуальные и региональные особенности.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исследователей отмечают необходимость пересмотра понятий национального характера с учетом современных социальных изменений.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молодежной культуры на национальный характер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Киберкультура как фактор новых ценностей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Онлайн-сообщества предоставляют платформу для выражения толерантности и экологической ответственности, формируя новую идентичность молодежи в цифровую эпоху.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движения и экологические инициативы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активистские группы пропагандируют соблюдение прав и свободы, привнося в традиционное мировоззрение элементы самовыражения и социальной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2025 год — Усиление миграционных потоков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Увеличится интеграция новых культурных элементов, что потребует адаптации образовательных и социальных систем.
</a:t>
            </a:r>
            <a:endParaRPr lang="en-US" sz="1072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 год — Развитие цифровых коммуникаций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расширят возможности для межкультурного обмена и формирования гибких культурных идентичностей.
</a:t>
            </a:r>
            <a:endParaRPr lang="en-US" sz="1146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2035 год — Сохранение традиций на новом уровне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специализированных программ по сохранению национального наследия на фоне глобализации и технологического прогресса.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2040 год — Формирование кросс-культурных компетенций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молодежи с акцентом на уважение и понимание культурных различий как ключевой навык будущего.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национального характера: вызовы и перспективы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характер играет ключевую роль в формировании культурной идентичности и межкультурного диалога, несмотря на вызовы глобализации и перемен.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национального характера в современном мире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2026-05-07T22:41:49Z</dcterms:created>
  <dcterms:modified xsi:type="dcterms:W3CDTF">2026-05-07T22:41:49Z</dcterms:modified>
</cp:coreProperties>
</file>