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Неопределённая форма глагола: что это такое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Узнаём глагол без лица, времени и лишних загадок.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Глагол: слово о действии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называет действие или состояние: бежать, писать, спать, думать. У него бывают время, число и лицо, а у неопределённой формы этих признаков нет.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форма называется неопределённой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не показывает, кто выполняет действие: я, ты, он, она, мы или они. Слово остаётся общим и не привязанным к конкретному человеку.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не указывает, когда происходит действие: сейчас, вчера или завтра. Поэтому по ней нельзя сразу понять время события.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как будто стоит в стороне от лица и времени. Именно поэтому её называют неопределённой — то есть не уточняющей подробности.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какие вопросы отвечает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Неопределённая форма отвечает только на два вопроса: что делать? и что сделать?. Это её главный и очень удобный помощник для проверки.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таких слов: читать, рисовать, прыгнуть, построить, лепить. Вопрос помогает быстро узнать эту форму и не спутать её с другими глаголами.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неопределённую форму по окончанию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такая форма оканчивается на -ть: играть, читать, мечтать. Это самый заметный и частый признак.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встречаются окончания -ти: идти, нести, а также -чь: беречь, печь. Они тоже подсказывают нужную форму.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главное всё же вопрос. Если слово отвечает на что делать? или что сделать?, значит, это неопределённая форма, даже если основа меняется.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94" y="1845684"/>
            <a:ext cx="339413" cy="38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70499"/>
            <a:ext cx="376800" cy="30144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Неопределённая форма в словаре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Словарная запись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словарях глаголы обычно стоят именно в неопределённой форме. Так слово легче найти и сразу понять, о каком действии идёт речь.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проверка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помогает быстро сравнить слово с правилом или упражнением. Это особенно полезно, когда нужно проверить написание в учебнике.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школьнику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ученика такая запись понятна и привычна. Она подсказывает основную форму глагола и помогает не теряться среди разных словоформ.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у этой формы нет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не бывает формами я, ты, он, мы, вы, они. Это и отличает её от других глагольных форм.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неё нет числа: по ней нельзя понять, говорится ли об одном человеке или о многих.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неё нет лица: слово не сообщает, кто действует — я, ты, он, она, мы или они.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неопределённой формы нет времени: она не показывает, происходит действие сейчас, уже произошло или ещё только будет.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дети любят играть, бегать и строить башни из кубиков. Эти слова называют действие вообще, без указания на конкретный момент. В иллюстрации легко представить мяч и весёлую игру на школьном дворе.
</a:t>
            </a:r>
            <a:endParaRPr lang="en-US" sz="969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часто приходится читать, писать и решать задания. Рядом лежат тетрадь, карандаш и книга — всё готово к работе. Такие глаголы показывают обычные школьные дела, которые знакомы каждому ученику.
</a:t>
            </a:r>
            <a:endParaRPr lang="en-US" sz="993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партой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рисует, лепит или мытье заменяет аккуратной работой с кистью, он тоже использует глаголы в нужной форме. Здесь подойдут кисти, краски и пластилин, чтобы показать знакомые занятия из школьной жизни.
</a:t>
            </a:r>
            <a:endParaRPr lang="en-US" sz="984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труда и рисования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действий из жизни школьника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неопределённую форму в тексте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школьнику быстро узнать форму глагола в предложении.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слов: действие и результат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глаголы образуют пары: читать — прочитать, писать — написать. В первой форме действие звучит как процесс, который продолжается и ещё не завершён.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форме часто появляется смысл завершённости: действие уже доведено до конца. Поэтому такие слова по-разному показывают один и тот же поступок.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сравнивать пару слов, легче увидеть, как меняется смысл. Такое сравнение особенно полезно при разборе предложений и тренировке на уроке.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слова остаются глаголами, но их значение не совпадает. Это помогает точнее передавать мысль в речи и в школьных заданиях.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463" y="1172034"/>
            <a:ext cx="290925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1913" y="1172034"/>
            <a:ext cx="290925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27350" y="2961930"/>
            <a:ext cx="376800" cy="3349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попадает неопределённая форма
</a:t>
            </a:r>
            <a:endParaRPr lang="en-US" sz="2250" dirty="0"/>
          </a:p>
        </p:txBody>
      </p:sp>
      <p:sp>
        <p:nvSpPr>
          <p:cNvPr id="11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и просьбы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советах и просьбах эта форма звучит особенно удобно: читать, беречь, повторить. Она помогает говорить коротко и спокойно, не уточняя, кто именно будет выполнять действие.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 задания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правилах и упражнениях неопределённая форма помогает быстро назвать нужное действие: не шуметь, писать аккуратно, проверить ответ. Такое слово легко понять и запомнить в учебнике.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речь каждый день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эта форма встречается постоянно: в памятках, инструкциях, словарях и домашних заданиях. Она делает текст ясным, а фразы — короткими и понятными даже для третьеклассника.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легко перепутать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писать и пишет, читать и читает очень похожи, но ведут себя по-разному. Неопределённая форма называет действие без указания лица и времени, а другая форма уже показывает, кто действует.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запутаться, полезно сравнивать пару слов одного глагола и смотреть на окончание. Если слово отвечает на что делать? или что сделать?, перед нами именно неопределённая форма.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как подсказка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глаголов в неопределённой форме на конце слышится мягкий знак: беречь, стеречь, печь, лечь. Он часто помогает узнать нужную форму, но не является единственной подсказкой.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мягкий знак встречается и в других словах, поэтому проверять нужно не только окончание, но и вопрос. Если слово отвечает на что делать? или что сделать?, это правильный признак.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работать как маленький сыщик: сначала задать вопрос, потом посмотреть на конец слова. Такой способ помогает не ошибиться даже в трудных и хитрых примерах.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случаи и внимательная проверка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надёжная проверка остаётся прежней: задать вопрос что делать? или что сделать?. Если вопрос подходит, а слово не указывает, кто действует, значит, ответ найден верно.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Неопределённая форма не сообщает ни время, ни лицо, ни число. Поэтому слово должно звучать спокойно и «без персонального пропуска» — никто ещё не назван, и время не выбрано.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сомневаешься, сравни слово с парой: идти — идёт, нести — несёт, писать — пишет. Так сразу видно, где форма называет действие вообще, а где — действие конкретного лица.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идёт, несёт, пишет и строит похожи на глаголы, но они не являются неопределённой формой. Они уже показывают, кто выполняет действие, и к ним нельзя задать нужный вопрос.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разобрать глагол по шагам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понять, является ли слово неопределённой формой, и не пропустить важные признаки.
</a:t>
            </a:r>
            <a:endParaRPr lang="en-US" sz="1314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Мини-практика: найди правильную форму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играть, читать, умыться, построить и беречь относятся к неопределённой форме. Они называют действие вообще, без указания, кто его выполняет и когда именно.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играет, читают, построим и берегу не подходят, потому что уже показывают лицо или число. В них действие связано с конкретным человеком или группой.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сравнивать похожие слова рядом. Так заметнее, как одно действие может звучать по-разному в неопределённой форме и в другой форме глагола.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сомневаешься, задай вопрос: что делать? или что сделать? Когда вопрос подходит, а слово не сообщает время и лицо, ответ уже почти найден.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пишет: решить задачу, прочитать текст, проверить ответ. Такие записи короткие и понятные, поэтому в тетради и на доске неопределённая форма встречается очень часто. Она помогает быстро увидеть главное задание без лишних слов.
</a:t>
            </a:r>
            <a:endParaRPr lang="en-US" sz="725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и на доске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памятках обычно звучат простые правила: не шуметь, беречь учебники, выполнять задание аккуратно. Неопределённая форма делает такие советы ясными и вежливыми. Её легко прочитать, даже если в классе уже начинается лёгкий школьный шорох.
</a:t>
            </a:r>
            <a:endParaRPr lang="en-US" sz="679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памятке для класса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дневнике и в учебнике можно увидеть слова написать, повторить, нарисовать, выучить. Они подсказывают, что именно нужно сделать дома. Такая форма удобна: она не отвлекает, а сразу ведёт к делу, как маленький помощник.
</a:t>
            </a:r>
            <a:endParaRPr lang="en-US" sz="771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домашнем задании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эта форма встречается в учёбе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три окончания-подсказки: они часто помогают сразу узнать нужную форму и не перепутать её с другими глагольными словами.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окончания помогают быстро узнать неопределённую форму.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по теме «Неопределённая форма глагола»
</a:t>
            </a:r>
            <a:endParaRPr lang="en-US" sz="3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51234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944" y="1845684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32819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полезно узнавать эту форму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поиск в тексте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ты умеешь находить неопределённую форму, глаголы в предложении заметить легче. Ты быстрее понимаешь, какое слово называет действие и где спрятана нужная часть речи.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словаря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словарях глаголы обычно записаны именно в этой форме. Это помогает найти слово без долгих поисков и сразу увидеть его начальную, самую удобную для проверки запись.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ошибок в письме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знаешь, как выглядит неопределённая форма, легче проверить окончание и не перепутать похожие слова. Это полезно в диктантах, упражнениях и при самостоятельной работе.
</a:t>
            </a:r>
            <a:endParaRPr lang="en-US" sz="1191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строения глагола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Неопределённая форма показывает, как устроен глагол и как он меняется в речи. Для третьеклассника это важный шаг: сначала узнать форму, а потом уверенно двигаться дальше.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2450" y="1461225"/>
            <a:ext cx="44013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глагол в начальной форме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ты умеешь узнавать неопределённую форму глагола: она отвечает на вопросы что делать? и что сделать?, не показывает время и помогает находить глаголы в словаре.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2026-05-21T23:33:41Z</dcterms:created>
  <dcterms:modified xsi:type="dcterms:W3CDTF">2026-05-21T23:33:41Z</dcterms:modified>
</cp:coreProperties>
</file>