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обсуждение текста на уроках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текстов развивает навыки речи и расширяет словарный запас.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текстов углубляет понимание содержания, помогает осознанно применять новые слова и грамматические структуры. Это способствует формированию мышления на английском языке и интеграции личного опыта с языковыми знаниями.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обсуждения текстов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обсуждение текста на английском языке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включает обмен мнениями и аргументами по содержанию, что развивает у учеников способность выражать собственные мысли на иностранном языке.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сюжетных линий и мотиваций героев помогает глубже понять текст и его смысловые оттенки, улучшая навыки критического мышления.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обсуждения активно применяются навыки слушания, чтения и разговорной речи, что способствует комплексному развитию языковых умений.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 обсуждения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Модератор и активные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Модератор организует ход беседы, направляя тему. Активные участники высказывают свои мысли и аргументы на английском языке, способствуя живому взаимодействию.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и переводчик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внимательно фиксируют интересные идеи и задают вопросы. Переводчик помогает уточнить сложные выражения или непонятные моменты при необходимости.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Практиковать устную речь для формирования уверенного использования английского в общении и учебе.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Закреплять новую лексику и грамматические конструкции в реальных коммуникативных ситуациях.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Обучать построению аргументированных и логичных ответов на основе прочитанного материала.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Стимулировать анализ различных точек зрения и преодоление языкового барьера через активное участие.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обсуждения текста на английском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35470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вопросов для обсуждения на английском языке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ученикам свободно выразить впечатления и мнения, стимулируя самостоятельное изложение мыслей.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вопросы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Направлены на уточнение деталей текста, помогают разобраться в конкретных фактах и событиях произведения.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вопросы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выявлению мотиваций персонажей и пониманию причин различных поступков в сюжете.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вопросы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сопоставить события или характеры героев для более глубокого анализа и критического мышления.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Провокационные вопросы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Стимулируют активную дискуссию и побуждают к обсуждению спорных или интересных тем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 для обсуждения текста на 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вопросов, способствующих развитию критического мышления и навыков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разных типов вопросов расширяет языковое видение и помогает глубже понять текст.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Пособие для учителей английского языка, издательство «Просвещение»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заинтересованности и уважения через речевые клише способствует эффективному взаимодействию и пониманию.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восприятие речи собеседника помогает уловить основные идеи и детали обсуждаемого материала.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является умение фиксировать ключевые слова и задавать уточняющие вопросы, используя изученный словарный запас.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активного слушания на английском языке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участия в дискуссии по тексту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ключевой лексики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обсуждением полезно изучить основные слова и выражения, связанные с темой текста, чтобы уверенно участвовать в беседе.
</a:t>
            </a:r>
            <a:endParaRPr lang="en-US" sz="193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аргументов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построение мысли с выделением главной идеи и подтверждением примерами из текста повышает убедительность высказываний.
</a:t>
            </a:r>
            <a:endParaRPr lang="en-US" sz="176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выражение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переходных слов и вежливых форм помогает поддерживать дружелюбную атмосферу и конструктивный диалог.
</a:t>
            </a:r>
            <a:endParaRPr lang="en-US" sz="19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Подкрепляйте аргумент примером или цитатой из текста, что усиливает достоверность высказывания.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ответ с основной фразы, например, «I believe that...», чтобы ясно обозначить свою позицию.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приводите причину своего мнения, объясняя, почему вы так думаете на основе текста.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ответ выводом или обобщением, например, «So, I think...», чтобы подытожить мысль.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ответа на английском языке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переход на русский язык при затруднении в подборе слов, что замедляет процесс общения и снижает эффективность языковой практики.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ограниченного словарного запаса и грамматические ошибки снижают качество выступлений, а повторение текста без анализа не способствует развитию навыков.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других участников и отсутствие логичных аргументов приводят к нарушению коммуникации и мешают полноценному обмену мнениями в группе.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обсуждении текста на английском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дискуссии способствуют значительному расширению словарного запаса и улучшению способности использовать грамматические конструкции.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обсуждениях напрямую связано с ростом успешности выполнения языковых заданий у учеников 8 класса.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достижения гимназии №40, Москва,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обсуждений на прогресс в английском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обсуждения: преимущества для 8 класса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 помогает учащимся развить уменя слушать и принимать разные точки зрения, создаёт комфортную среду для практики английской речи.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обучение и поощрение помогают снизить страх ошибок, стимулируют активность и повышают интерес к изучению языка в коллективе.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обсуждения текста на уроках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схема проведения дискуссии в 8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речевые конструкции для дискуссии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выражения для выражения мнения: 'In my opinion...', 'As I see it...' для начала высказывания и построения ясной позиции.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согласия или несогласия применяйте фразы: 'I agree because...', 'I disagree because...' с последующим объяснением своей точки зрения.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Задавайте вопросы и добавляйте аргументы с помощью конструкций 'Can you clarify...?','Let me add...' ,'I’d like to mention...' для поддержания активного диалога.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действия Джима и Деллы как пример самопожертвования ради близкого человека, отражающий важность любви и заботы.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 символику подарков — их материальная ценность и эмоциональное значение, что помогает понять глубину сюжета.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для подростков выражается в поощрении искренности и взаимопонимания в отношениях.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из текста служат опорой для моральных дилемм, что стимулирует развитие критического мышления у учащихся.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обсуждения: рассказ «The Gift of the Magi»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для онлайн-дискуссий на английском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Padlet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Онлайн-доска для совместных заметок и идей, удобная для группового сбора мыслей и структурирования информации в одном пространстве.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с возможностью оставлять комментарии прямо под текстом для поэтапного обсуждения и активной обратной связи с учителем и одноклассниками.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Форумы Quizlet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проводить тематические обсуждения, делиться вопросами и ответами, поддерживая постоянное взаимодействие учащихся на английском языке.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Club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Образовательное сообщество с возможностью участвовать в англоязычных дискуссиях, повышая навыки письменной коммуникации и расширяя словарный запас.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тексты для обсуждения в 8 классе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подростковом волонтёрстве
</a:t>
            </a:r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подростках, которые помогают обществу, раскрывает ценность социальных инициатив и позволяет обсуждать реальные проблемы и их решения.
</a:t>
            </a:r>
            <a:endParaRPr lang="en-US" sz="1430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 молодым писателем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знакомит с творческим процессом и мотивацией автора, стимулирует обсуждение вопросов вдохновения и самовыражения на английском.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из молодежного журнала о трендах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раскрывает актуальные темы среди подростков, создавая основу для критического анализа и обмена мнениями в классе.
</a:t>
            </a:r>
            <a:endParaRPr lang="en-US" sz="13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отношение к мнениям других участников и поддержание толерантности в ходе дискуссии.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благоприятной и доброжелательной атмосферы, где каждый может свободно выражать мысли без страха осуждения.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подготовка перед обсуждением, включая работу с новым словарём и грамматическими конструкциями для уверенного выступления.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ролей и структурирование процесса для эффективного управления ходом обсуждения и максимального вовлечения всех участников.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успешного обсуждения текста на английском языке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обсуждения текстов для освоения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разговорные практики развивают не только языковые, но и критические навыки, формируя уверенность и активную позицию в использовании английского для учебы и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2026-05-07T04:43:30Z</dcterms:created>
  <dcterms:modified xsi:type="dcterms:W3CDTF">2026-05-07T04:43:30Z</dcterms:modified>
</cp:coreProperties>
</file>