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«Хаврошечка»: сказка о доброте, труде и чуде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Сирота, тяжёлая работа, верная Коровушка и счастливый финал.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сказка: как рождается чудо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«Хаврошечка» относится к русским народным сказкам. У таких историй нет одного автора: их складывали и рассказывали много раз. Поэтому в них легко запоминаются повторы, яркие герои и победа добра.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такая Хаврошечка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Хаврошечка — сирота, которая живёт в чужом доме и много трудится. Она терпеливо переносит трудности и не отвечает злом на обиды.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характер вызывает сочувствие: девочка остаётся доброй даже тогда, когда ей очень тяжело. В этом и сила её образа.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героини звучит ласково и просто. Поэтому Хаврошечка кажется детям близкой, почти знакомой, как девочка из соседнего двора.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Мачеха и её дочери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Жестокая хозяйка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Мачеха относится к Хаврошечке без жалости. Она даёт ей самые тяжёлые дела и не думает о её усталости. От этого героиня выглядит ещё более беззащитной.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Несправедливый 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Своим дочерям мачеха позволяет жить легче и спокойнее. Такой контраст сразу показывает несправедливость. Читателю становится особенно жаль Хаврошечку.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Чудесная Коровушка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Коровушка похожа на верного друга. Такой образ сразу вызывает улыбку и делает историю доброй, несмотря на трудные события.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Коровушка становится для Хаврошечки настоящим спасением. Она помогает девочке пережить тяжёлые дни и словно заменяет добрую заботу, которой рядом нет.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корова связана с теплом, защитой и чудом. Её помощь кажется тихой, но очень важной: именно она поддерживает героиню в беде.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сказки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 путь Хаврошечки от беды к справедливому финалу.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поручения и повторяющиеся испытания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Мачеха снова и снова придумывает для Хаврошечки тяжёлую работу. Задания выглядят почти невыполнимыми, поэтому девочка кажется особенно уставшей.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лучше запомнить сказку. С каждым новым поручением читатель ждёт, что вот-вот случится что-то необычное и доброе.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повторяющихся испытаний чудесная помощь Коровушки заметнее. Она появляется как светлый ответ на утомление, страх и несправедливость.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такой рассказ звучит ритмично и понятно. Сюжет будто идёт по знакомым шагам, но каждый раз приводит к новому чуду.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Яблоня, в которой живёт память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косточек вырастает новая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Коровушки из её косточек появляется яблоня. Это похоже на тихое чудо: добро не исчезает, а продолжает жить в новом образе. Дерево становится знаком памяти и благодарности.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плоды как награда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яблоне зреют необычные плоды, и они словно хранят след доброй помощи. В сказке яблоки напоминают о том, что добро не пропадает бесследно. Оно возвращается к героине светом и надеждой.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дарит надежду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в народной сказке часто связана с обновлением и счастливой переменой. Здесь она помогает увидеть: даже после грустного события жизнь может стать лучше. Так сказка звучит тепло и утешительно.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зло в сказке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Хаврошечка, Коровушка и яблоня связаны с добром, поддержкой и надеждой. Эти образы показывают, что забота о слабом всегда важна.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Мачеха олицетворяет зависть, жестокость и несправедливые требования. Её поступки делают беду Хаврошечки особенно заметной и вызывают у читателя возмущение.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простой мысли: доброе сердце и терпение сильнее злости. Такой вывод легко понять даже детям 8–10 лет.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33187"/>
            <a:ext cx="375900" cy="3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помощники в народных сказках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беде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появляется тогда, когда герою совсем трудно. Он выручает не ради награды, а потому что сочувствует и умеет поддержать.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«Хаврошечке» Коровушка не только помогает, но и словно дарит тепло. Благодаря ей героиня не остаётся совсем одна.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в обычном образе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Чудесный помощник может выглядеть совсем просто. Именно так сказка делает волшебство близким и понятным даже маленькому читателю.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помогает пережить опасность и дождаться справедливого конца. Он напоминает: добро всегда найдёт способ помочь.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Сирота в народной сказке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Хаврошечка среди чужих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живёт в доме мачехи, где у неё нет ни ласки, ни защиты. Девочка рано узнаёт, как тяжело быть одной, когда рядом нет доброго взрослого. Поэтому её тихая стойкость сразу вызывает сочувствие и желание поддержать её.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 вместо жалоб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Хаврошечка не спорит и не грубит, хотя ей достаются самые трудные дела. Она переносит беду спокойно и сохраняет доброе сердце. Именно такая мягкость делает героиню очень близкой читателю и особенно понятной детям.
</a:t>
            </a:r>
            <a:endParaRPr lang="en-US" sz="1057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Одинокая, но не сломленная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Сирота в сказке кажется маленькой и беззащитной, однако в ней есть внутренняя сила. Хаврошечка умеет терпеть, ждать и верить в лучшее. Эта тихая сила помогает ей пройти через испытания и не потерять человечность.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сюжет понятным и запоминающимся, как в живом устном рассказе.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раза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основные испытания Хаврошечки, и каждый раз читатель яснее видит её труд и чудесную помощь.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русской народной сказки «Хаврошечка»
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героини от беды к счастью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русской народной сказке «Хаврошечка».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нельзя пользоваться чужой слабостью. Хаврошечка страдает не потому, что сделала что-то плохое, а потому, что рядом оказываются зависть и жестокость.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особенно ценит трудолюбие и терпение. Героиня не озлобляется и не теряет доброты, поэтому её честность и стойкость оказываются сильнее несправедливости.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сказке не исчезает бесследно. Даже после беды приходит справедливость, а читатель понимает: хорошее сердце и верность добру обязательно будут вознаграждены.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«Хаврошечки» простой и очень тёплый. В нём много коротких фраз и ласковых слов, поэтому история звучит как спокойный домашний рассказ, который легко слушать.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образные выражения делают сказку певучей и запоминающейся. Она хорошо читается вслух, а старинная интонация помогает почувствовать живую народную речь.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образные выражения делают сказку певучей и запоминающейся. Она хорошо читается вслух, а старинная интонация помогает почувствовать живую народную речь.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нравится детям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 сказке понятные и яркие: добрая Хаврошечка, строгая мачеха, верная Коровушка. Ребёнку легко сразу понять, кто вызывает сочувствие, а кто — нет.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есть волшебство, но оно не пугает. Чудо приходит тихо и по-доброму, как будто помогает тому, кто совсем устал и уже не знает, что делать.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сначала печалит, а потом радует. Такое движение от беды к счастью держит внимание и дарит ощущение справедливого конца, которого детям очень хочется.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запоминается надолго, потому что в ней добро выглядит живым и настоящим. После чтения хочется верить, что доброта обязательно найдёт отклик.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9024" y="1653522"/>
            <a:ext cx="570600" cy="456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3403" y="1596458"/>
            <a:ext cx="570600" cy="57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8312" y="1628158"/>
            <a:ext cx="570600" cy="507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русская культура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73670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помощь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ценится работа, а не лень. Хаврошечка трудится без жалоб, и именно это подчёркивает уважение народа к терпению и старании.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88059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Добро, которое растёт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яблони показывает, как добро может продолжаться даже после беды. В народной традиции такие знаки напоминают о памяти, надежде и новой жизни.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424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поколений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«Хаврошечка» принадлежит к сказкам, которые долго жили в устной речи. Их рассказывали детям, чтобы передать важные нравственные правила простыми и яркими образами.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героини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Хаврошечка кажется совсем одинокой и грустной. Потом в истории появляется надежда, и читатель чувствует, как тихая печаль постепенно сменяется светлой радостью.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беды к чуду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заметить, как рядом стоят тяжёлая работа, зависть мачехи и чудесная помощь Коровушки. Эти детали делают переход от несчастья к счастливому финалу очень заметным.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сказки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2935" y="2298684"/>
            <a:ext cx="1164771" cy="115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Сирота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Хаврошечка остаётся без защиты и рано узнаёт, как трудно жить одной в чужом доме.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89545" y="2337703"/>
            <a:ext cx="1164771" cy="115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Мачеха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Жестокая хозяйка заставляет девочку выполнять самую тяжёлую работу и не жалеет её.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20449" y="2544324"/>
            <a:ext cx="1164771" cy="115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Коровушка выручает Хаврошечку, когда ей особенно трудно, и становится её верным другом.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51353" y="2912926"/>
            <a:ext cx="1164771" cy="115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беды появляется яблоня, а вместе с ней — надежда, память и новая жизнь.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082258" y="3217142"/>
            <a:ext cx="1164771" cy="11551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добро побеждает, и история заканчивается счастливо для героини.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«Хаврошечка»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сказка учит замечать чужую боль, уважать труд и не отвечать злом на зло. Она оставляет тёплое чувство: доброта упряма, как весна, и обязательно побеждает.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2026-05-24T03:58:34Z</dcterms:created>
  <dcterms:modified xsi:type="dcterms:W3CDTF">2026-05-24T03:58:34Z</dcterms:modified>
</cp:coreProperties>
</file>