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эволюционная теория: обзор и ключевые темы
</a:t>
            </a:r>
            <a:endParaRPr lang="en-US" sz="3572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объединяет биологию, генетику и отбор для объяснения разнообразия жизни.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эволюционных представлений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взгляды прошли путь от идей Ламарка о наследовании приобретённых признаков к теориям Дарвина о естественном отборе. В XX веке сформировалась синтетическая теория, объединившая генетику и биологию, благодаря вкладу Менделя, Фишера и других учёных.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эволюции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процесс изменений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длительный процесс постепенных изменений организмов, связанных с передачей признаков потомкам. Изменчивость внутри популяций помогает адаптироваться к среде.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наследственности и изменчивости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передаёт признаки следующим поколениям, а изменчивость создаёт разнообразие. Их взаимодействие служит основой для эволюционных преобразований.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адаптации жирафа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Удлинённая шея жирафа появилась в результате отбора особей, которые могли доставать пищу с высоких ветвей, что повышало шансы на выживание и размножение.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изменчивость: основные механизмы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ДНК, которые создают новые варианты генов, являясь основой для изменчивости.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генов при половом размножении приводит к новым комбинациям наследственных признаков у потомства.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аллелей в популяциях увеличивает вероятность появления приспособленных к среде организмов через естественный отбор.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мутаций в эволюции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новых признаков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создают полезные изменения, которые могут помочь организму выживать и размножаться. Например, устойчивость бактерий к антибиотикам возникла благодаря мутациям, помогшим им адаптироваться.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мутаций в популяциях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передаются потомству и со временем накапливаются. Так происходит постепенное изменение генетического состава популяции, что влияет на эволюционные процессы.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возникновения мутаций у разных организмов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мутаций у бактерий обеспечивает быструю адаптацию к изменяющейся среде, например, к лекарствам.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частота мутаций у человека связана со сложностью организма и необходимостью сохранения стабильности генома.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молекулярной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его проявления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признаков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увеличению числа особей с полезными признаками, которые лучше приспособлены к среде и имеют больше потомства.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на уровне популяций и организмов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отбора действует как на отдельных особях, так и на целых группах, меняя состав популяций и способствуя эволюционным изменениям.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049" y="1175216"/>
            <a:ext cx="408980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естественного отбора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отбора влияют на признаки в популяции по-разному, что отражается в их распространённости и вариабельности.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отбора определяет направление эволюционных изменений и формирование адаптаций.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генов: ключевые события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 популяции приводит к случайным изменениям частот аллелей и уменьшению генетического разнообразия.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количество особей начинает новую популяцию, в результате чего частоты аллелей могут сильно отличаться от исходной.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дрейф в малых популяциях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небольших популяциях случайные изменения генетического состава значительно влияют на эволюционные процессы, не связанные с отбором.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и популяционные процессы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объединяет генетику, дарвинизм и биогеографию для комплексного объяснения эволюции видов.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 основывается на способности к свободному скрещиванию и устойчивых различиях между популяциями.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эволюции включают мутации, миграционное перемещение, дрейф генов и естественный отбор.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процессы обеспечивают динамику генетического состава и способствуют адаптации организмов к изменяющейся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эволюции: основные этапы процесса
</a:t>
            </a:r>
            <a:endParaRPr lang="en-US" sz="2435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механизмов, обеспечивающих эволюционные изменения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Гомология и аналогия: сравнительный анализ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общее эволюционное происхождение, но выполняют разные функции. Например, рука человека, крыло летучей мыши и плавник кита схожи по строению, отражая общий предок.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выполняют сходные функции, но произошли независимо. Примером служат крыло птицы и крыло насекомого, которые возникли в результате приспособления к полету, но в разных группах.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свидетельства эволюции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 последовательность ДНК у схожих видов демонстрируют высокую степень совпадения, что подтверждает их общее происхождение и родственные связи.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филогенетика использует генетические данные для построения деревьев родства и оценки времени разделения видов, улучшая понимание эволюционных процессов.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Аминокислотные последовательности белков у близкородственных видов имеют минимальные различия, что говорит о консервативности и важности этих молекул.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свидетельства эволюции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между рыбами и амфибиями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Ихтиостега — один из примеров переходной формы, демонстрирующей признаки и рыб, и первых амфибий. Эти ископаемые иллюстрируют постепенное развитие конечностей для перемещения по суше.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рептилий к млекопитающим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древних форм с чертами и рептилий, и млекопитающих показывают постепенную эволюцию теплокровных животных. Эти находки подтверждают теорию постепенных изменений в строении.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возраста Земли и живых организмов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Радиометрические методы, такие как изотопное датирование, обеспечивают точные данные о возрасте геологических образований и ископаемых, уточняя хронологию жизни.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Земли и этапы развития организмов подтверждают длительность эволюционных процессов и постепенное нарастание биологической сложности.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геохронологии,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проявления эволюции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вирусов показывает высокую скорость эволюционных изменений благодаря множеству мутаций и кратким жизненным циклам.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ареалов у белых медведей связано с изменением климата и адаптацией к сокращающимся ледяным площадям.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миграции и поведении птиц демонстрируют быструю реакцию экосистем на климатические изменения и вмешательство человека.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бактерий, устойчивых к антибиотикам, указывает на усиленное давление естественного отбора и необходимость новых медицинских подходов.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видов и экосистемная динамика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приспособление видов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проявляется через взаимную адаптацию видов, как у цветковых растений и насекомых-опылителей. Такая связь способствует выживанию и успешному размножению обеих сторон.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коэволюции на биосистемы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коэволюции усиливает сложность экосистем, формируя устойчивые биологические связи, например, между хищниками и жертвами, поддерживая баланс мира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2911" y="1429640"/>
            <a:ext cx="403725" cy="461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эволюцию: ключевые аспекты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и выращивают растения с нужными признаками, создавая сорта с улучшенными свойствами для сельского хозяйства.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пестицидов и загрязнений приводит к развитию устойчивости у многих видов, меняя естественные эволюционные процессы.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генетически модифицированных организмов помогает получать новые полезные качества у растений и животных для медицины и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и нерешённые вопросы эволюции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остаётся загадкой, требующей понимания сложных химических и биологических процессов, давших начало биосфере на Земле.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технологии, такие как CRISPR и секвенирование, расширяют возможности изучения эволюции и создание организмов с заданными свойствами.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горизонтального переноса генов изучается как важный механизм ускорения эволюционных изменений среди микроорганизмов и некоторых животных.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эволюционной теории в науке и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объединяет множество наук и помогает понять разнообразие жизни. Она играет ключевую роль в медицине, экологии и сельском хозяйстве, формируя научное мышление и ответственность за природу.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2026-05-09T07:59:12Z</dcterms:created>
  <dcterms:modified xsi:type="dcterms:W3CDTF">2026-05-09T07:59:12Z</dcterms:modified>
</cp:coreProperties>
</file>