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Фете стал спором о назначении самой поэзии.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А. А. Фета в оценке критиков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спора о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Фета русская критика решала главный вопрос: должна ли поэзия служить обществу или прежде всего создавать красоту чувства, природы и мгновения.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на поэзию Фета: Боткин и Дружинин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Боткин видел в Фете поэта тонкого ощущения, для которого важнее передать состояние души, чем развить сюжет или доказать мысль.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Дружинин особенно отмечал музыкальность стиха, мягкость интонации и точность наблюдения, благодаря которым краткое стихотворение становилось завершённым художественным впечатлением.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критика высоко ценили отсутствие назидательности: по их мнению, сила Фета заключалась в умении сохранять чистоту переживания и красоту словесной 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оценивал литературу прежде всего по её связи с жизнью общества, поэтому камерная лирика Фета казалась ему слишком далёкой от насущных вопросов эпохи.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не устраивало, что в стихах Фета доминируют личное чувство, пейзаж и мгновенное настроение, а не социальная проблематика и гражданский пафос.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делал поэзию Фета, с точки зрения критика, художественно изящной, но ограниченной по общественному значению и исторической необходимости.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Н. Г. Чернышевского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оценки критиков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критических позиций показывает, как по-разному понимали ценность лирики Фета.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Фета в XIX веке зависела не от самих текстов, а от того, что критики считали задачей искусства.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критика 1850–1860-х годов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рассматривал литературу как инструмент анализа общественной жизни, поэтому ценил тексты, способные выявлять нравственные и социальные противоречия.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контексте лирика Фета казалась ему замкнутой в сфере личного настроения: красивой по звучанию, но недостаточно связанной с жизнью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Добролюбова особенно отчётливо оформилось противопоставление «поэзии чувства» и «поэзии действия», повлиявшее на полемику 1860-х годов.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Добролюбов и утилитарный взгляд на лирику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Писарев: отрицание культурной значимости «чистого лиризма»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Писарев довёл утилитарный подход до крайней точки: художественное произведение он оценивал по степени его интеллектуальной и общественной необходимости.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позиции лирика Фета выглядела «бесполезной» — в ней критик не находил ни прямой социальной программы, ни практического вывода, ни рационального содержания.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Фет оказался в центре спора о том, может ли поэзия быть значительной без прямой общественной задачи и публицистической направленности.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репутация Фета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критической оценки лирики Фета в XIX–XX веках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идея «чистого искусства»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стал для защитников автономии искусства убедительным примером поэта, у которого смысл рождается из звука, ритма и интонации, а не из прямого сюжета или лозунга.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лирику часто читают как искусство мгновенного впечатления: в ней важны оттенок, пауза и музыкальная организация стиха, создающая внутреннюю глубину.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критической оценки Фета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смену акцентов: от полемики о «пользе» к интересу к форме, звуку и психологической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получила поздняя переоценка: именно она закрепила Фета как классика художественной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журнальной критики XIX века и литературоведческих оценок XX века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Григорьев видел в Фете прежде всего поэта живого переживания: ценность стихов определялась не отвлеченной мыслью, а искренностью эмоционального движения и его естественным звучанием.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Непосредственность чувства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привлекала цельность фетовского мира, где образ рождается из самого состояния, а природа не служит декорацией, а становится частью внутреннего опыта лирического героя.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Органичность образа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особенно отмечал естественность интонации и плавность стиха, считая, что у Фета слово звучит свободно, без нарочитой риторики и искусственной назидательности.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 речи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чисто формального восхищения, Григорьев подчеркивал душевную близость фетовской поэзии читателю: в ней он видел эмоциональную цельность и доверительную теплоту.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теплота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наблюдения А. А. Григорьева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Фету в 1880–1890-е годы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1880-е: ослабление полемики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упреки утилитарной критики уже не звучат так категорично; внимание смещается от общественной полезности к художественной ценности текста.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1880-х: признание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все чаще отмечают звукопись, точность деталей и редкую способность Фета передавать тончайшие оттенки настроения в краткой форме.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1890-е: закрепление классического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воспринимается не как спорная фигура, а как самостоятельный классик русской лирики, чья поэзия влияет на новые литературные поиски.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увидели в Фете поэта намека и недосказанности: его стихотворение работает не прямым утверждением, а полутоном, ассоциацией и внутренним звуковым движением.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Брюсова, Блока и их круга важнейшим было то, что смысл у Фета часто рождается из музыки речи, ритма и повторяющихся звуковых созвучий.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оказался близок символистам как мастер передачи не события, а состояния: тонкого, изменчивого, почти неуловимого, но художественно убедительного переживания.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ценили в Фете символисты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736" y="1733225"/>
            <a:ext cx="315602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менялся акцент в оценке поэта: от формы и звука — к тайне переживания и историческому значению.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Фет окончательно входит в канон: его ценят уже не по спорам о пользе, а по художественной новизне и влиянию на последующую поэзию.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 рецензии начала XX 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интерпретациях критиков начала XX века
</a:t>
            </a:r>
            <a:endParaRPr lang="en-US" sz="2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Анненский особенно ценил у Фета способность превращать короткое впечатление в сложное внутреннее событие, которое не объясняется напрямую, но ясно ощущается читателем.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привлекали паузы, недосказанность и полутона: именно в них, по Анненскому, скрыта напряженность фетовской лирики и ее психологическая глубина.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самом кратком стихотворении Фета Анненский видел движение души, где внешняя простота оборачивается тонкой и почти незаметной драматичностью.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Анненский о скрытой драме в лирике Фета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критики ценили Фета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эстетические достоинства, но и то, какие стороны его поэтики лучше всего работали на читательское восприятие.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достоинством Фета критики считали звучание стиха и способность передать мгновенное чувство; остальные качества усиливают это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оценок XIX–XX веков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критики требовала от литературы прямой связи с общественными вопросами, поэтому ценность текста измерялась его социальной пользой и гражданским смыслом.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гражданственности и художественности в литературе XIX века
</a:t>
            </a:r>
            <a:endParaRPr lang="en-US" sz="3075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линия настаивала на самоценности искусства: поэзия, по их мнению, должна прежде всего создавать красоту, точный образ и живое чувство.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оказался в центре этого спора, потому что его лирика почти не опирается на публицистический тезис, но достигает сильного художественного эффекта.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пример показал, что значительность поэзии может определяться не темой, а мастерством формы, интонации и внутренней сосредоточенности.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как основа критической оценки Фета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особенно высоко ценили фетовский пейзаж за зрительную и звуковую точность: у него природа не просто описана, а прожита как часть мгновения чувства и душевного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сад, тишина ночи, лесная тропа или сельский простор в его стихах становятся не фоном, а способом передать ожидание, свет, тревогу и внутреннее волнение.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современном литературоведении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рассматривают Фета как мастера высокой формы, в которой звук, ритм и образ создают сложное смысловое пространство без прямой декларативности.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связывают с символизмом, акмеизмом и более поздней лирикой XX века, где особенно ценятся точность детали, внутренняя динамика и многослойность смысла.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университете Фет изучается как ключевая фигура русской поэзии XIX века, важная для понимания эволюции лирического языка и художественного мышления.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от спора к признанию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оценки Фета показывает, как литературный спор превращается в историческое признание: поэт, которого обвиняли в «бесполезности», стал классиком, открывшим новые возможности лирического слова.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2026-05-23T17:25:53Z</dcterms:created>
  <dcterms:modified xsi:type="dcterms:W3CDTF">2026-05-23T17:25:53Z</dcterms:modified>
</cp:coreProperties>
</file>