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и их использование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основа хозяйства, расселения и природного равновесия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ресурсы: основа географического анализа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суши огромна, но ценность земель определяется не только размером, а качеством почв, увлажнением, рельефом и степенью освоенности. Именно поэтому география изучает, где земля продуктивна, где уязвима и как человек меняет её 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земельного фонда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земли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пашня, сенокосы, пастбища и многолетние насаждения. Именно они обеспечивают производство продовольствия и кормов, поэтому их состояние особенно важно для экономики и продовольственной безопасности.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и резервные земли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и земли запаса служат сохранению природных комплексов и резерву для будущего использования. Их режим особенно строг, поскольку он направлен на предотвращение деградации.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этой категории используются для заводов, складов, магистралей, железных дорог и коммуникаций. Они обеспечивают связь между регионами, но нередко требуют изъятия ценных сельскохозяйственных площадей.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поселений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заняты жилой застройкой, социальной инфраструктурой, дорогами и инженерными сетями. Их доля растёт вместе с урбанизацией, что усиливает конкуренцию за плодородные участки.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выполняют сырьевую, водоохранную, климаторегулирующую и почвозащитную функции. Они занимают большие площади и часто ограничивают хозяйственное освоение, но сохраняют устойчивость природной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 по основным категориям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ограниченным ресурсом остаются именно пахотные земли, тогда как значительная часть суши занята природными или малопригодными территориями.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 земли сдерживается природными условиями, поэтому ценность имеет не только площадь, но и качество территории.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обобщения географических данных о структуре земного фонда суши; учебная схема
</a:t>
            </a:r>
            <a:endParaRPr lang="en-US" sz="13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источник ценности земли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Чернозёмный профиль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разрезе чернозёма особенно заметен мощный тёмный гумусовый горизонт. Именно он удерживает влагу и питательные вещества, благодаря чему такие почвы дают высокие и устойчивые урожаи. На снимке хорошо видна их глубокая, почти однородная структура.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Подзолистый профиль обычно выглядит более светлым и слоистым: верхний горизонт истощён, а ниже просматриваются выщелоченные слои. Такие почвы требуют бережного обращения, удобрений и учёта влажности, иначе их продуктивность быстро снижается.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почвенного профиля показывает, из каких минеральных пород сформировалась почва. Этот слой почти не участвует в питании растений, но определяет водопроницаемость, дренаж и будущие свойства почвенного покрова.
</a:t>
            </a:r>
            <a:endParaRPr lang="en-US" sz="8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использование земель
</a:t>
            </a:r>
            <a:endParaRPr lang="en-US" sz="2619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агротехники помогает сохранить плодородие и уменьшить потери влаги. Грамотное землепользование сочетает экономическую отдачу с осторожным отношением к природным ограничениям.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Агротехническая дисциплина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служит главным пространством для выращивания зерновых, овощных, технических и кормовых культур. Её продуктивность зависит от обработки почвы, соблюдения севооборота и природных условий участка.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Сенокосы и пастбища обеспечивают животноводство зелёной массой, сеном и выпасом скота. При перегрузке они быстро деградируют, поэтому особенно важны нормирование выпаса и восстановление травостоя.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пастбища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виноградники и плантации дают продукцию высокой товарной стоимости, но требуют длительных вложений и точного подбора почвенно-климатических условий. Ошибки в размещении снижают урожайность на годы вперёд.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культуры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Удобрение, орошение и осушение позволяют приспособить землю к нуждам хозяйства. Однако такие меры эффективны только при учёте водного режима, иначе они могут вызвать вторичные проблемы.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урожайности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земель и их 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назначение, практическое использование и ограничения для разных категорий земель.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категория выполняет собственную функцию, а смена режима использования может улучшить или ухудшить состояние территории.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кодекс РФ; учебная классификация земельных категорий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Несельскохозяйственное использование земель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жилую и общественную застройку отводятся участки с удобным расположением и транспортной доступностью. При этом нередко застраиваются именно плодородные земли, особенно на окраинах крупных городов.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посёлки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склады, линии электропередачи и объекты связи нуждаются в устойчивых грунтах и инженерной подготовке. Их размещение повышает нагрузку на землю и усиливает риск загрязнения.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площадки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дороги, развязки и мосты требуют больших площадей и меняют структуру территории. Такие объекты связывают регионы, но одновременно фрагментируют природные и сельскохозяйственные ландшафты.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пригородах особенно заметно столкновение интересов строительства, транспорта и сохранения почв. Поэтому выбор участка для несельскохозяйственных нужд требует учёта долгосрочных последствий для окружающей среды.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территорию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земель: основные проблемы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почвы потоками воды образует промоины и овраги, унося самый плодородный верхний слой. Особенно быстро процесс развивается на склонах и при отсутствии растительного покрова.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гумуса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истощается из-за распашки, неправильного севооборота и перегрузки, уменьшается содержание гумуса. Это означает прямую потерю плодородия и снижение устойчивости земель к внешним воздействиям.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Заболачивание и загрязнение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влага, слабый дренаж и техногенные выбросы меняют свойства почвы и делают её менее пригодной для использования. Восстановление таких земель требует времени и затрат.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и уплотнение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водного режима, неудачное орошение и тяжёлая техника могут привести к засолению и уплотнению грунта. В результате корни растений хуже развиваются, а урожайность падает.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и сухих территориях сильный ветер поднимает и переносит частицы почвы, вызывая пыльные бури и истощение поверхности. Это резко ухудшает условия для земледелия.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способ использования земли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правовой статус участка определяют его дальнейшее назначение.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регулирование земельных отношений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кодекс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земельного права задают общие правила пользования участками: что разрешено, кто отвечает за участок и какие ограничения действуют для разных территорий.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Кадастр и категории земель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Кадастровый учёт фиксирует границы, характеристики и категорию участка, а система разрешённого использования показывает, для каких целей он может применяться.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контроль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Кадастровая стоимость влияет на налоги, аренду и сделки, а правовой режим помогает предотвратить нецелевое использование земли и конфликты между хозяйственными интересами и охраной природы.
</a:t>
            </a:r>
            <a:endParaRPr lang="en-US" sz="11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эффективность земель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силу воздействия, но и то, что угрозы по-разному распределяются по природным зонам и типам хозяйства.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для землепользования связан с утратой плодородного слоя и нарушением водно-солевого режима; приоритет мер защиты зависит от региона.
</a:t>
            </a:r>
            <a:endParaRPr lang="en-US" sz="1566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географии; сравнительная оценка носит учебно-обобщающий характер.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 повышение продуктивности земель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водного режима помогает получать устойчивые урожаи там, где влаги не хватает или, наоборот, её избыток мешает использованию земель. Такой подход требует точного расчёта и постоянного контроля.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 осушение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Противоэрозионные меры удерживают плодородный слой, уменьшают смыв и выдувание почвы, а также помогают сохранить структуру полей. Особенно важны они на склонах и в засушливых районах.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эрозии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Известкование снижает кислотность, а гипсование улучшает свойства засолённых почв. Эти меры повышают доступность элементов питания для растений и создают условия для более продуктивного земледелия.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корректировка почв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мелиорация эффективна только при научно обоснованном проекте. Ошибки в расчёте воды и нагрузок могут вызвать вторичное засоление, заболачивание и ухудшение состояния земель.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применении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1732"/>
            <a:ext cx="4814700" cy="23577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 земель и их результат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меры помогают сохранять плодородие и уменьшать ущерб от хозяйственной деятельности.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даёт не одна мера, а их сочетание: почва нуждается одновременно в защите от эрозии, восстановлении и правильной организации использования.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 и 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территорий
</a:t>
            </a:r>
            <a:endParaRPr lang="en-US" sz="3027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характер нарушения: добыча полезных ископаемых, строительство, складирование отходов или иное воздействие. Это позволяет выбрать подходящий способ восстановления территории и будущего использования.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ущерба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снижает площадь нарушенных земель и уменьшает нагрузку на окружающую среду. Для школьного примера особенно наглядна разница между заброшенным карьером и восстановленной территорией.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региона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рекультивации участок может стать сельскохозяйственным полем, лесной полосой или зоной отдыха. Выбор зависит от качества восстановленных почв, рельефа и экологических ограничений.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 территории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подготовленную территорию возвращают плодородный слой, проводят посев трав и высаживают растения. Это помогает быстрее восстановить почвенный покров и начать формирование устойчивого биологического слоя.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почвы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выравнивают, убирают опасные неровности и укрепляют грунт. Такая работа создаёт основу для дальнейшего нанесения плодородного слоя и предотвращает размыв или проседание почвы.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рельефа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деградированных земель, тем стабильнее урожаи и ниже зависимость от внешних поставок продуктов.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33%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почв уже деградированы, поэтому сохранение плодородных земель напрямую связано с надёжностью продовольственного обеспечения.
</a:t>
            </a:r>
            <a:endParaRPr lang="en-US" sz="1434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Status of the World’s Soil Resources (2015) / материалы FAO о деградации почв.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освоением и сохранением земель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разные направления изменения землепользования и помогает увидеть, какие территории выигрывают, а какие теряют площадь.
</a:t>
            </a:r>
            <a:endParaRPr lang="en-US" sz="154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освоения часто идёт быстрее восстановления природного баланса; поэтому защита почв и расширение охраняемых территорий должны учитываться одновременно.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географии; значения условные.
</a:t>
            </a:r>
            <a:endParaRPr lang="en-US" sz="13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300298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80738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84661" y="1443005"/>
            <a:ext cx="403725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рационально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застройки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региональном уровне важно размещать предприятия и дороги так, чтобы не разрывать сельскохозяйственные массивы и не усиливать загрязнение почв и вод.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пользования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поддержание чистоты и аккуратное обращение с участками формируют ответственное отношение к земле и показывают, что охрана природы начинается с повседневных действий.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участки следует рекультивировать, а загрязнённые зоны — очищать. Это возвращает земле ценность и уменьшает экологический ущерб от хозяйственной деятельности.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создание газонов и защитных полос помогает укреплять поверхность, снижать пыльность и улучшать микроклимат в населённых пунктах и на пришкольной территории.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и благоустройстве необходимо беречь плодородный слой, ограничивать вытаптывание и предотвращать уплотнение почвы, которое ухудшает её водный и воздушный режим.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мониторинга земель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позволяет быстро оценивать большие территории, замечать изменения границ, зарастание полей, вырубки и следы эрозии без постоянного выезда на местность.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дают детальные изображения полей и нарушенных участков. Они удобны там, где нужно быстро проверить состояние посевов, оврагов, свалок или строительных площадок.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объединяют карты, кадастровые данные и сведения о состоянии участков. Это помогает сравнивать территории, выявлять несоответствия и точнее планировать использование земли.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 кадастр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сокращают время реакции на проблему и помогают направлять ресурсы именно туда, где есть риск деградации или незаконного использования земель.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Управленческие решения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ресурс, который нельзя заменить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ограничены, уязвимы и крайне неравномерны по качеству. Их будущее зависит от того, насколько разумно общество сочетает хозяйственное использование, охрану и восстановление.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2026-06-03T00:41:45Z</dcterms:created>
  <dcterms:modified xsi:type="dcterms:W3CDTF">2026-06-03T00:41:45Z</dcterms:modified>
</cp:coreProperties>
</file>