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безопасности города: как защищён населённый пункт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защищают люди, правила и техника, работающие вместе.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городе нужна каждый день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рядом находятся дома, школы, дороги и транспорт, поэтому риски возникают постоянно. Пожары, ДТП, утечки газа и непогода требуют профилактики, быстрой передачи сигнала и согласованных действий служб.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городской безопасности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защищает улицы и дворы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Уличное освещение, светофоры, знаки, камеры и датчики помогают вовремя заметить угрозу. Они делают движение понятнее, а опасные места — более заметными для жителей и служб.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передаёт сигнал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Диспетчерские службы принимают сообщения, уточняют детали и направляют нужных специалистов. Благодаря этому помощь приходит быстрее, а информация не теряется между разными участниками.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отвечает за безопасность в городе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службы есть своя задача, и вместе они поддерживают порядок и помогают людям.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города зависит от того, насколько слаженно каждая служба выполняет свою работу.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о городских службах безопасности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экстренное реагирование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обнаружении опасности в городе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городе чаще всего нужна защита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места, где люди перемещаются каждый день и где выше вероятность происшествий.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мер нужен там, где много людей, движения и потенциальных источников опасности.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городских рисков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63" y="1789450"/>
            <a:ext cx="14962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2988" y="1789450"/>
            <a:ext cx="14962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безопасность как основа безопасности города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управляют движением и помогают пешеходам и водителям действовать по понятным сигналам, уменьшая риск столкновений на перекрёстках.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улицу нужно только в разрешённом месте и внимательно смотреть по сторонам. Так пешеход заранее замечает транспорт и избегает опасного спешного шага.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Ограждения и разметка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направляют движение, отделяют опасные зоны и подсказывают, где можно идти или ехать. Это особенно важно рядом со школами и оживлёнными дорогами.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видимость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Световозвращающие элементы на одежде делают ребёнка заметнее вечером и в плохую погоду. Водитель видит пешехода раньше и успевает снизить скорость.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Освещение, камеры и датчики на городских улицах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двор после захода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 дворе включаются фонари, тротуар, остановка и вход в дом становятся заметнее. Людям проще идти безопасно, а риск падений и случайных столкновений заметно снижается. Особенно это важно зимой и в вечернее время.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Камера на углу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Камера наблюдения не мешает движению, но помогает видеть, что происходит на перекрёстке и у подъезда. Она может зафиксировать нарушение, помочь найти потерявшегося человека и прояснить спорную ситуацию без лишних догадок.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Датчик, который предупреждает раньше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Дымовой или газовый датчик часто замечает проблему до того, как её увидят люди. Сигнал даёт время покинуть помещение и вызвать специалистов. Поэтому технические устройства становятся важной частью городской защиты.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1899" y="914638"/>
            <a:ext cx="6800253" cy="2690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средства и их назначение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помогает вовремя заметить угрозу, передать сигнал и ограничить опасную ситуацию.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средства дополняют работу людей и позволяют реагировать быстрее, чем при обычном наблюдении.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о технических средствах безопасности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пожаре в городе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безопасному поведению при обнаружении дыма или огня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4231" y="1405400"/>
            <a:ext cx="128438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387" y="3057275"/>
            <a:ext cx="154125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5906" y="1405400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4437" y="3057275"/>
            <a:ext cx="154125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школе, во дворе и на детской площадке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Исправные игровые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Качели, горки и лестницы должны быть прочными, без острых краёв и поломок. Перед игрой важно проверить крепления, покрытие и отсутствие скользких участков, чтобы снизить риск падения и ушибов.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Освещённые дворы, площадки и подходы к школе помогают лучше видеть ступени, препятствия и движущийся транспорт. В тёмное время суток это особенно важно для прогулок и возвращения домой.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и безопасные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 возле школы нужны ровные дорожки, пешеходные переходы, знаки и ограничение скорости транспорта. Когда маршрут ясен, детям легче идти спокойно и не попадать в опасные ситуации.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проверка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площадок, ограждений, люков и оборудования позволяет вовремя заметить поломку или опасное место. Чем раньше проблему обнаружат взрослые и службы, тем меньше вероятность травм у детей.
</a:t>
            </a:r>
            <a:endParaRPr lang="en-US" sz="11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предотвратить происшествия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особенно важна там, где люди находятся каждый день и не всегда замечают первые признаки опасности.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дают проверка оборудования и освещение: они предупреждают инциденты до появления угрозы.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оценка мер профилактики, составленная для иллюстрации темы.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безопасность городских сервисов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приложения и электронные сервисы должны защищать личные данные жителей, расписание транспорта и обращения в службы. Для этого используют надёжные пароли, двухфакторную проверку и ограничение доступа.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регулярные обновления программ, резервные копии и контроль ошибок в системе. Эти меры помогают быстрее восстановить работу, если сервис будет повреждён сбоем или атакой.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цифровая защита ослаблена, могут остановиться связь, уведомления, запись на услуги и даже часть работы экстренных служб. Поэтому кибербезопасность стала частью общей безопасности города.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угрозы и способы защиты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каждой опасности в городе есть свои меры защиты. Таблица показывает, какие средства помогают действовать быстро и правильно.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угрозы требуют разных решений, но почти везде важны раннее обнаружение, быстрое оповещение и чёткие действия людей.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теме «Системы обеспечения безопасности города (населённого пункта)».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обнаружения угрозы до помощи людям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сообщение об опасности проходит через службы и приводит к защите жителей.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массовых мероприятиях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праздниках, концертах, ярмарках и спортивных событиях заранее организуют входы, выходы и маршруты эвакуации. Ограждения и контроль прохода помогают избежать давки и путаницы.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связь между службами, медицинский пункт и понятные указатели для посетителей. Если человек потерялся или почувствовал себя плохо, помощь можно получить быстро и без лишнего ожидания.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безопасности жители замечают чаще всего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признаки безопасности особенно заметны вечером, по дороге в школу и во время прогулок во дворе.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замечают меры, которые видны каждый день и сразу влияют на ощущение порядка и спокойствия.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оценка видимых признаков безопасности для наглядности темы.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2735" y="1789450"/>
            <a:ext cx="14962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897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0093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6118" y="1798217"/>
            <a:ext cx="249600" cy="2218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 участвует в безопасности города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Знает, куда звонить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важно помнить номер 112, адрес дома и телефон родителей. Эти сведения помогают быстро сообщить об опасности и не тратить время на поиск нужной информации в экстренной ситуации.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 дорогу по правилам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улицу нужно только в разрешённом месте, на зелёный сигнал и после проверки дороги. Внимательность на переходе защищает самого ребёнка и помогает водителям действовать спокойно.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трогает опасные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улице найден подозрительный предмет, его нельзя брать, передвигать или вскрывать. Правильное действие — отойти, запомнить место и сразу позвать взрослого или службу помощи.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Осторожен с огнём и газом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спичками, зажигалками и газовым оборудованием опасны даже дома. Школьник должен знать, что огонь и газ требуют особого внимания, а при тревоге нужно сразу сообщить взрослым.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Берегёт городское имущество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Светофоры, лавочки, знаки и площадки служат всем жителям, поэтому их нельзя ломать или портить. Аккуратное отношение к общему имуществу помогает сохранять порядок и безопасность для каждого.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действий для двора или улицы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проблему заметили вовремя, её можно устранить быстрее и без лишнего риска для людей. В таблице показаны частые ситуации и срок реакции.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обнаружена проблема, тем проще защитить людей; большинство бытовых рисков можно уменьшить обычной проверкой и своевременным сообщением службам.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теме «Системы обеспечения безопасности города (населённого пункта)».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безопасности города работают только вместе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города строится на совместной работе служб, техники и самих жителей. Когда профилактика, правила поведения и быстрый отклик действуют вместе, город становится заметно спокойнее и надёжнее.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2026-05-20T21:03:46Z</dcterms:created>
  <dcterms:modified xsi:type="dcterms:W3CDTF">2026-05-20T21:03:46Z</dcterms:modified>
</cp:coreProperties>
</file>