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и вращения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поворот помогает фигурам менять положение, не меняя форму?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помогают понимать равные фигуры, работать с координатами и решать задачи на симметрию. Эта тема связывает построения на чертеже с более общими геометрическими преобразованиями и готовит к сравнению разных способов движения фигур на плоскости.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поворот фигуры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каждая точка фигуры движется вокруг выбранного центра по окружности. При этом расстояние от точки до центра остаётся неизменным, поэтому фигура не растягивается и не сжимается.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окружности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не меняет длины отрезков, величины углов, периметр и площадь. Из-за этого исходная фигура и её образ считаются равными, хотя могут занимать разные места на плоскости.
</a:t>
            </a:r>
            <a:endParaRPr lang="en-US" sz="1251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размеров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вращения фигура оказывается в новом положении относительно других объектов и координатных осей. Иногда меняется и её ориентация, например направление «влево» и «вправо» на рисунке.
</a:t>
            </a:r>
            <a:endParaRPr lang="en-US" sz="1225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положение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задать поворот, нужно знать центр вращения, величину угла и направление движения. Без этих данных невозможно однозначно определить, куда попадёт каждая точка фигуры.
</a:t>
            </a:r>
            <a:endParaRPr lang="en-US" sz="1251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центр и угол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относится к геометрическим преобразованиям и часто используется вместе с симметрией. Он помогает сравнивать фигуры, доказывать их равенство и находить закономерности в чертежах.
</a:t>
            </a:r>
            <a:endParaRPr lang="en-US" sz="1221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симметрией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1663"/>
            <a:ext cx="4151400" cy="198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из каких частей состоит поворот и что означает каждая из них.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задаётся тремя главными условиями: центром, углом и направлением. Именно они определяют результат преобразования однозначно.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поворота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точки вокруг центра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центр O и точку A. Именно от центра измеряется расстояние до точки, которое при повороте не должно измениться, иначе образ будет построен неверно.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угла и 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задают угол поворота и указывают направление движения: по часовой стрелке или против неё. От этого зависит, по какой стороне окружности окажется новая точка.
</a:t>
            </a:r>
            <a:endParaRPr lang="en-US" sz="1529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4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точка A переходит в A′ на той же окружности с центром O. Отрезки OA и OA′ равны, а положение A′ определяют по дуге и сетке.
</a:t>
            </a:r>
            <a:endParaRPr lang="en-US" sz="15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угол, тем заметнее меняется положение фигуры относительно центра. Полный оборот возвращает её в исходное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образуют удобную последовательность: четверть, половина, три четверти и полный оборот. Это помогает быстро оценивать результат поворота.
</a:t>
            </a:r>
            <a:endParaRPr lang="en-US" sz="1573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поворота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 при вращении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поворота расстояния между любыми точками фигуры остаются такими же. Поэтому отрезки не удлиняются и не укорачиваются, а сама фигура сохраняет свои размеры.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периметр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не влияет на площадь и периметр, потому что фигура не деформируется. Меняется только её положение относительно центра и других объектов на плоскости.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сохраняется лишь расположение фигуры в пространстве чертежа. После вращения она может повернуться «в другую сторону», хотя все её части останутся без изменений.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Величины углов тоже не меняются, значит форма фигуры остаётся прежней. Если сравнить исходную фигуру и её образ, они будут полностью равны по строению.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образ точки при повороте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на чертеже по заданному центру, углу и направлению.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координатной плоскости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449975" y="9654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 90°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строить образ точки по клеткам. Например, точка (2; 1) при повороте на 90° против часовой стрелки вокруг начала координат переходит в (-1; 2).
</a:t>
            </a:r>
            <a:endParaRPr lang="en-US" sz="1529" dirty="0"/>
          </a:p>
        </p:txBody>
      </p:sp>
      <p:sp>
        <p:nvSpPr>
          <p:cNvPr id="11" name="Text 3"/>
          <p:cNvSpPr txBox="1"/>
          <p:nvPr/>
        </p:nvSpPr>
        <p:spPr>
          <a:xfrm>
            <a:off x="4449975" y="19941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часовой 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4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поворот на 90° выполняется по часовой стрелке, координаты изменяются иначе: знак и порядок чисел меняются по специальному правилу. Поэтому важно заранее определить направление вращения.
</a:t>
            </a:r>
            <a:endParaRPr lang="en-US" sz="1491" dirty="0"/>
          </a:p>
        </p:txBody>
      </p:sp>
      <p:sp>
        <p:nvSpPr>
          <p:cNvPr id="12" name="Text 4"/>
          <p:cNvSpPr txBox="1"/>
          <p:nvPr/>
        </p:nvSpPr>
        <p:spPr>
          <a:xfrm>
            <a:off x="4449975" y="3022850"/>
            <a:ext cx="42735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сетки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и клетчатая сетка позволяют быстро проверять построение и избегать ошибок. По ним легко увидеть, на каком расстоянии от начала координат должна оказаться новая точка.
</a:t>
            </a:r>
            <a:endParaRPr lang="en-US" sz="15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углы поворота дают разные правила записи координат, поэтому важно не смешивать направления и не путать порядок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повороте на 90° координаты переставляются, а на 180° меняются знаки обеих координат. Это позволяет быстро находить образ точки.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поворота на координатной плоскости, школьный курс геометрии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координаты при повороте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образ строится на пол-оборота, достаточно найти середину отрезка между точкой и её образом — это заметно ускоряет решение задач.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поворот вокруг точки совпадает с центральной симметрией.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797" y="1068000"/>
            <a:ext cx="6171705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три преобразования плоскости и что у них общего.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преобразования сохраняют размеры фигуры, но задаются разными элементами и по-разному меняют расположение точек.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поворота, отражения и переноса
</a:t>
            </a:r>
            <a:endParaRPr lang="en-US" sz="246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394" y="1353834"/>
            <a:ext cx="258037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663" y="135893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74750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594" y="1353834"/>
            <a:ext cx="258037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63063" y="1358934"/>
            <a:ext cx="284700" cy="28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в природе и узорах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снежинок часто заметна симметрия вокруг центра: части повторяются при повороте на равные углы. Благодаря этому рисунок выглядит строгим и уравновешенным.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цветков лепестки расположены по кругу. Если повернуть такую фигуру, она совпадёт сама с собой, поэтому форма кажется гармоничной и естественной.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звезда имеет лучи, расходящиеся от центра. Такое строение удобно для распознавания поворотной симметрии и хорошо видно даже без чертежа.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повторяющиеся элементы часто располагаются вокруг общей точки. Повторение после поворота создаёт ритм и делает узор выразительным.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совпадает сама с собой после поворота на некоторый угол, значит, у неё есть поворотная симметрия. Чем меньше угол, тем больше повторений.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симметрии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 технике и повседневной жизни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Колёса, шестерни и ролики передают движение через вращение вокруг оси. Такое движение помогает механизмам работать согласованно и изменять скорость или направление передачи.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 и шестерни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часов показывают вращение с постоянной скоростью. По их движению удобно объяснять угол поворота, полный оборот и равномерное движение по окружности.
</a:t>
            </a:r>
            <a:endParaRPr lang="en-US" sz="1250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приборы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стиральной машине, вентиляторе и миксере вращение делает работу быстрее и удобнее. Здесь важно, чтобы детали двигались плавно и без лишнего трения.
</a:t>
            </a:r>
            <a:endParaRPr lang="en-US" sz="1308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автомобиле, велосипеде и других видах транспорта вращение связано с колёсами, рулями и деталями управления. Оно позволяет передавать усилие и менять направление движения.
</a:t>
            </a:r>
            <a:endParaRPr lang="en-US" sz="1206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управление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времени разные объекты совершают разный угол поворота: это помогает сравнивать их скорость вращения.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угол за час, тем быстрее вращение; у часов особенно заметна разница между стрелками.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известным свойствам движения стрелок часов; учебный пример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углов и скорости вращения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13251" y="342050"/>
            <a:ext cx="6810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 на поворот
</a:t>
            </a:r>
            <a:endParaRPr lang="en-US" sz="268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914163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поворот по часовой стрелке и против неё. Из-за этого образ точки оказывается с другой стороны от центра и не совпадает с ответом.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914163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направление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1913330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счёт угла приводит к смещению точки на неверную позицию. Полезно проверять, сколько четвертей окружности составляет заданный поворот.
</a:t>
            </a:r>
            <a:endParaRPr lang="en-US" sz="1318" dirty="0"/>
          </a:p>
        </p:txBody>
      </p:sp>
      <p:sp>
        <p:nvSpPr>
          <p:cNvPr id="14" name="Text 5"/>
          <p:cNvSpPr txBox="1"/>
          <p:nvPr/>
        </p:nvSpPr>
        <p:spPr>
          <a:xfrm>
            <a:off x="1913330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градусах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1913330" y="4173352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учитывать центр, построение теряет смысл: точка должна двигаться именно вокруг него. Проверка расстояния до центра помогает сразу заметить ошибку.
</a:t>
            </a:r>
            <a:endParaRPr lang="en-US" sz="1281" dirty="0"/>
          </a:p>
        </p:txBody>
      </p:sp>
      <p:sp>
        <p:nvSpPr>
          <p:cNvPr id="16" name="Text 7"/>
          <p:cNvSpPr txBox="1"/>
          <p:nvPr/>
        </p:nvSpPr>
        <p:spPr>
          <a:xfrm>
            <a:off x="1913330" y="3700735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центр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5404886" y="1517127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отражении фигура поворачивается не вокруг точки, а относительно оси. Поэтому важно различать осевую симметрию и вращение, особенно в чертежах.
</a:t>
            </a:r>
            <a:endParaRPr lang="en-US" sz="1315" dirty="0"/>
          </a:p>
        </p:txBody>
      </p:sp>
      <p:sp>
        <p:nvSpPr>
          <p:cNvPr id="18" name="Text 9"/>
          <p:cNvSpPr txBox="1"/>
          <p:nvPr/>
        </p:nvSpPr>
        <p:spPr>
          <a:xfrm>
            <a:off x="5404886" y="1044510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отражением
</a:t>
            </a:r>
            <a:endParaRPr lang="en-US" sz="1600" dirty="0"/>
          </a:p>
        </p:txBody>
      </p:sp>
      <p:sp>
        <p:nvSpPr>
          <p:cNvPr id="19" name="Text 10"/>
          <p:cNvSpPr txBox="1"/>
          <p:nvPr/>
        </p:nvSpPr>
        <p:spPr>
          <a:xfrm>
            <a:off x="5404054" y="2845249"/>
            <a:ext cx="3317724" cy="794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нужно сравнить расстояния до центра и при необходимости координаты. Такая проверка показывает, верно ли найден образ фигуры.
</a:t>
            </a:r>
            <a:endParaRPr lang="en-US" sz="1277" dirty="0"/>
          </a:p>
        </p:txBody>
      </p:sp>
      <p:sp>
        <p:nvSpPr>
          <p:cNvPr id="20" name="Text 11"/>
          <p:cNvSpPr txBox="1"/>
          <p:nvPr/>
        </p:nvSpPr>
        <p:spPr>
          <a:xfrm>
            <a:off x="5404054" y="2372632"/>
            <a:ext cx="3317724" cy="333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Неточная проверка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одинаково уверенно работать с точками, отрезками и многоугольниками.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5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6250" y="1248003"/>
            <a:ext cx="571500" cy="45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94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8050" y="1248003"/>
            <a:ext cx="571500" cy="457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09850" y="1222603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549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помогают точно переносить элементы чертежа и строить равные фигуры. Это особенно полезно, когда нужно сохранить пропорции и аккуратность изображения.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37785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изображений и анимации поворот используется для изменения положения объектов на экране. Геометрические правила позволяют строить движение точно и предсказуемо.
</a:t>
            </a:r>
            <a:endParaRPr lang="en-US" sz="1280" dirty="0"/>
          </a:p>
        </p:txBody>
      </p:sp>
      <p:sp>
        <p:nvSpPr>
          <p:cNvPr id="17" name="Text 4"/>
          <p:cNvSpPr txBox="1"/>
          <p:nvPr/>
        </p:nvSpPr>
        <p:spPr>
          <a:xfrm>
            <a:off x="20667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орнаментах, логотипах и оформлении поворот создаёт повторяющийся ритм. Знание симметрии помогает делать композицию выразительной и понятной.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54903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роботах вращение связано с датчиками, колёсами и приводами. Понимание поворота помогает объяснять работу механизмов и управлять движением деталей.
</a:t>
            </a:r>
            <a:endParaRPr lang="en-US" sz="1439" dirty="0"/>
          </a:p>
        </p:txBody>
      </p:sp>
      <p:sp>
        <p:nvSpPr>
          <p:cNvPr id="19" name="Text 6"/>
          <p:cNvSpPr txBox="1"/>
          <p:nvPr/>
        </p:nvSpPr>
        <p:spPr>
          <a:xfrm>
            <a:off x="7202101" y="2238225"/>
            <a:ext cx="1587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схемах и картах поворот помогает читать направления и понимать положение объектов. Это важно для задач, где нужно сопоставлять чертёж и реальное пространство.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что сохраняется при повороте, а что может измениться.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сохраняет основные размеры фигуры, поэтому относится к движениям; меняется только её положение и иногда ориентация.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вращения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 — удобный способ увидеть геометрию в действии
</a:t>
            </a:r>
            <a:pPr algn="ctr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помогает понять, как фигуры меняют положение, оставаясь равными. Эта тема соединяет чертёж, координаты и реальные объекты, поэтому делает геометрию наглядной и полезной.
</a:t>
            </a:r>
            <a:endParaRPr lang="en-US" sz="40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2026-06-03T13:14:47Z</dcterms:created>
  <dcterms:modified xsi:type="dcterms:W3CDTF">2026-06-03T13:14:47Z</dcterms:modified>
</cp:coreProperties>
</file>