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прилагательные: как они обозначают принадлежность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показывают, чьим является предмет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используем их, когда говорим о семье, животных и знакомых вещах: бабушкин шарф, папин телефон, кошкин хвост, лисий след. Такие слова помогают быстро и точно назвать владельца или источник признака.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в повседневной речи
</a:t>
            </a:r>
            <a:endParaRPr lang="en-US" sz="246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притяжательное прилагательное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прилагательное показывает, кому принадлежит предмет или с кем он связан. Оно помогает назвать не признак по цвету или размеру, а именно связь с владельцем.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принадлежности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притяжательным прилагательным задают вопрос чей? чья? чьё? чьи?. Если слово отвечает на этот вопрос и указывает на владельца, оно относится к этой группе.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образуются от существительных: мама — мамин, дед — дедов, лиса — лисий. Поэтому по исходному слову легко понять, о ком идёт речь.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какого слова образуется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нужны в речи о семье, домашних предметах и животных. Такие примеры особенно понятны школьникам, потому что они связаны с повседневной жизнью.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7273"/>
            <a:ext cx="4356600" cy="14287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суффикса помогают образовывать слова со значением принадлежности.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суффикса, такие прилагательные обозначают принадлежность и отвечают на вопрос чей?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6 класс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притяжательных прилагательных
</a:t>
            </a:r>
            <a:endParaRPr lang="en-US" sz="24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—ин- и -ын- в притяжательных прилагательных
</a:t>
            </a:r>
            <a:endParaRPr lang="en-US" sz="2323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—ин- часто появляется в словах, образованных от существительных с основой на мягкий согласный или шипящий: сестрин, лисин, тётин. Он ясно передаёт значение принадлежности.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-ин-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прилагательные называют предметы, связанные с семьёй, домом или животными: мамин портфель, нянькин платок, лисий след. Поэтому они легко запоминаются на примерах.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группы слов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 —ын- употребляется в отдельных формах и тоже помогает показать, что предмет связан с человеком или животным. Такие слова нужно узнавать по смыслу и образцу.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-ын-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задать вопрос чей? и определить, от какого существительного образовано слово. Тогда выбор суффикса становится понятнее и надёжнее.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проверять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6830" y="1710453"/>
            <a:ext cx="270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—ов- и -ев- в притяжательных прилагательных
</a:t>
            </a:r>
            <a:endParaRPr lang="en-US" sz="2339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образуют прилагательные от слов, обозначающих людей: отец — отцов, дед — дедов, Пётр — Петров. Слово сразу показывает, кому принадлежит предмет.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этих словах — не внешний признак, а отношение к владельцу. Именно поэтому они помогают кратко и ясно показать, с кем связан предмет или кому он принадлежит.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прилагательные, они изменяются по роду, числу и падежу: отцов дом, отцова книга, отцово письмо, отцовы вещи. Значение принадлежности при этом сохраняется.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формам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имён собственных тоже можно образовать притяжательные прилагательные. Такие формы помогают назвать предмет, связанный с конкретным человеком, и делают высказывание точным.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форму и проверить значение принадлежности.
</a:t>
            </a:r>
            <a:endParaRPr lang="en-US" sz="124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какой суффикс нужен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вешалке висит платок, и по слову сразу понятно: он связан с бабушкой. Такая пара легко запоминается, потому что предмет и владелец обычно стоят рядом в воображении и в реальной жизни.
</a:t>
            </a:r>
            <a:endParaRPr lang="en-US" sz="106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 платок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зверях, притяжательное прилагательное помогает назвать не просто след, а след лисы. Такие примеры удобны на уроке: они делают значение слова почти видимым.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Лисий след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или разговоре о домашнем животном слово кошкин помогает сразу увидеть, кому принадлежит часть тела или предмет. Это короткий и очень наглядный способ показать связь.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Кошкин хвост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семейные слова встречаются чаще других и легче всего подбираются в школьных примерах.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примеров — слова о близких людях; животные и имена собственные встречаются реже, но показывают разные способы образования.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 школьного материала по теме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чаще всего дают притяжательные прилагательные
</a:t>
            </a:r>
            <a:endParaRPr lang="en-US" sz="22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образуется от существительного и получает значение принадлежности: мамин, отцов, лисий. В этой форме уже понятно, кому связан предмет.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помогает строить разные словосочетания и предложения. Благодаря этому притяжательные прилагательные удобно применять в обычной речи и в письменных работах.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по роду, числу и падежу: мамин дом, мамина сумка, мамино письмо, мамины книги. При этом смысл принадлежности остаётся тем 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притяжательные прилагательные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притяжательных прилагательных
</a:t>
            </a:r>
            <a:endParaRPr lang="en-US" sz="123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слово сохраняет значение принадлежности; меняются только род, число и падеж в зависимости от существительного.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образует разные формы, но признак принадлежности остаётся неизменным.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притяжательного прилагательного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притяжательные прилагательные от других разрядов
</a:t>
            </a:r>
            <a:endParaRPr lang="en-US" sz="2268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свойство предмета: цвет, размер, температуру, характер. Их можно сравнивать: высокий — выше, тёплый — теплее. Они не указывают на владельца.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обозначают материал, место, время или назначение: деревянный, школьный, зимний. Они тоже не отвечают на вопрос чей? , потому что не выражают принадлежность.
</a:t>
            </a:r>
            <a:endParaRPr lang="en-US" sz="1075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признаки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сразу связывают предмет с человеком, животным или именем собственным: мамин, лисий, дедов. Их главный смысл — показать, кому принадлежит предмет.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принадлежности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можно задать вопрос чей? чья? чьё? чьи? и получить ответ о владельце, перед нами притяжательное прилагательное, а не другой разряд.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и употреблении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подобрать суффикс наугад: мамен вместо мамин, отцын вместо отцов. Чтобы не ошибиться, нужно сначала определить, от какого существительного образовано слово.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запоминать форму в словосочетании: мамин дом, отцов портфель, лисий след. В готовой паре легче увидеть связь со словом-основой и правильно написать суффикс.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пример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задавать вопрос чей? Если слово отвечает на него и обозначает владельца или источник, суффикс выбран верно, а написание можно считать обоснованным.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вопросу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притяжательное прилагательное заменяют относительным: папин карандаш и школьный карандаш имеют разный смысл. Важно не подменять принадлежность признаком материала, места или назначения.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разрядов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образовать слово без ошибки и проверить его в словосочетании.
</a:t>
            </a:r>
            <a:endParaRPr lang="en-US" sz="128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выбрать притяжательный суффикс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принадлежность лисе, но пишется не по самой простой модели. Его нужно запомнить как устойчивую школьную форму с особым написанием основы.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Лисий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передаёт признак, связанный с зайцем, и требует запоминания. В нём важно не только значение, но и исторически сложившееся написание.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Заячий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притяжательное прилагательное показывает связь с медведем. Оно полезно для сравнения с более простыми моделями, потому что форма здесь образуется иначе, чем в словах типа мамин.
</a:t>
            </a:r>
            <a:endParaRPr lang="en-US" sz="897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Медвежий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со словом волк и тоже выражает принадлежность. Оно часто встречается в устойчивых примерах и помогает увидеть, что не все формы образуются одинаково.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примеры, связанные с семьёй, поэтому эта группа обычно оказывается самой заметной.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принадлежность преобладает, а примеры с животными и именами собственными помогают разнообразить наблюдения и сравнение форм.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притяжательных прилагательных
</a:t>
            </a:r>
            <a:endParaRPr lang="en-US" sz="101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примеров по значениям принадлежности
</a:t>
            </a:r>
            <a:endParaRPr lang="en-US" sz="23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узнавание притяжательных прилагательных
</a:t>
            </a:r>
            <a:endParaRPr lang="en-US" sz="2268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к слову вопрос чей? Если ответ указывает на владельца или связь с ним, слово относится к притяжательным прилагательным и помогает обозначить принадлежность.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вопрос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мама — мамин, дед — дедов, лиса — лисий. В каждой паре видно, что прилагательное называет не признак, а связь с живым существом.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братов можно проверить по смыслу: если оно обозначает принадлежность, оно подходит к теме. Если же слово описывает материал или назначение, это уже другой разряд.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 лишнее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вставить слово в словосочетание: папин рюкзак, дедов ремень, кошкин хвост. Когда форма звучит естественно и отвечает на вопрос чей? , она выбрана верно.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существительное подсказывает форму притяжательного прилагательного и помогает быстро увидеть значение принадлежности.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исходному слову можно быстро предсказать смысл и подобрать нужную форму прилагательного.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притяжательных прилагательных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модели — удобная опора для распознавания и написания слов с значением принадлежности в школьных заданиях.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суффиксов помогают образовать притяжательные прилагательные и передать значение принадлежности.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русского языка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помогают говорить точно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сразу показывают, кому принадлежит предмет, поэтому делают речь ясной и точной. Если помнить вопрос чей? и основные суффиксы, писать такие слова становится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2026-05-28T05:42:27Z</dcterms:created>
  <dcterms:modified xsi:type="dcterms:W3CDTF">2026-05-28T05:42:27Z</dcterms:modified>
</cp:coreProperties>
</file>