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Сердечно-сосудистые заболевания: масштаб проблемы и ключевые аспекты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ССЗ — одна из главных угроз здоровью в современном мире, изучим причины и профилактику.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болезнях сердца подросткам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ССЗ — ведущая причина смертей с 17 миллионами случаев в год. У подростков растёт риск из-за образа жизни и вредных привычек; раннее знание помогает предотвратить болезни.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сердечно-сосудистой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мышечный насос, обеспечивающий движение крови. Оно перекачивает кровь по двум кругам кровообращения, снабжая органы кислородом и питательными веществами.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кровеносных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распределяют кровь по всему телу, обеспечивая транспорт кислорода и удаление отходов обмена. Их состояние напрямую влияет на здоровье сердца.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системы в целом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поддерживает обмен веществ и теплообмен, регулируя давление и доставляя необходимое питание клеткам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Ишемическая болезнь сердца — сужение сосудов, уменьшающее поступление крови к сердцу и вызывающее боли и усталость.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 — внезапное прекращение кровоснабжения части сердечной мышцы, что может привести к серьёзным повреждениям.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— нарушение кровотока в мозге, вызывающее повреждение клеток и возможные нарушения функций организма.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ССЗ у подростков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гипертония — стойкое повышение давления, нагружающее сердце и сосуды, усиливая риск осложнений.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или дискомфорт в груди могут свидетельствовать о нарушениях кровообращения в сердце.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 и быстрая утомляемость при умеренной нагрузке указывают на снижение эффективности работы сердца.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или нерегулярный пульс, головокружения и обмороки требуют срочного медицинского внимания.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сердечно-сосудистых заболеваний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сердца: образ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сигарета в день повышает риск сердечно-сосудистых заболеваний. Избыточное потребление соли способствует развитию гипертонии.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 у подростков приводит к ожирению и повышению давления. Вредные привычки усиливают уязвимость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факторов риска среди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 и плохие пищевые привычки — главные причины риска развития ССЗ у молодёжи.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борьбе с сидячим образом жизни и улучшением питания поможет снизить заболеваемость.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РАН,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сахара повышает массу тела и негативно влияет на давление у детей.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сахара и фастфуда на сердце школьников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фастфуда более двух раз в неделю увеличивает риск развития гипертонии на 50%.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ограничивать добавленный сахар до 25 г в сутки для снижения риска.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 способствует ожирению, что увеличивает нагрузку на сердечно-сосудистую систему.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обстановка и риск ССЗ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выхлопными газами и промышленными выбросами повышает риск сердечных заболеваний у городских детей.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Проживание рядом с дорогами связано с воздействием мелкодисперсной пыли и повышенным риском гипертонии у подростков.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пищевые привычки и сердечная нагрузка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вес и плохое питание увеличивают нагрузку на сердце и сосуды, способствуя развитию атеросклероза.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исследований, у большинства подростков с ожирением наблюдаются признаки начальных сосудистых изменений.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здоровье сердца: важные аспекты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стресс влияет на сердце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напряжение и переживания нарушают ритм сердца и способствуют повышению давления. У подростков, переживающих стресс от учёбы или общения, риск развития сердечных заболеваний увеличивается.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ослабляет защиту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психологическое напряжение снижает иммунитет и дестабилизирует работу сердечно-сосудистой системы. Это делает организм более уязвимым перед болезнями и ухудшает общий тонус.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спорта для здоровья сердца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эффекты физической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укрепляют сердечную мышцу, нормализуют давление и улучшает обмен веществ. Спорт помогает снизить уровень вредного холестерина и укрепить сосуды.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для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советует подросткам уделять физкультуре минимум 60 минут в день средней или высокой интенсивности. Такие нормы снижают вероятность ожирения и сердечных проблем.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случаев ранних сердечных заболеваний связано с наследственными факторами, усиливающими влияние других рисков.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Российского кардиологического общества, 2022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с предрасположенностью к ССЗ имеют более высокий шанс развития этих заболеваний в подростковом возрасте.
</a:t>
            </a:r>
            <a:endParaRPr lang="en-US" sz="2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риска ССЗ у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нормы и повышенные уровни ИМТ, холестерина и давления для детей 11–13 лет. Превышение этих значений указывает на риск сердечно-сосудистых заболеваний.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Превышение указанных норм требует тщательного наблюдения и коррекции образа жизни для снижения риска ССЗ.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Минздрава РФ, 2022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значительно снижает нагрузку на сердце и сосуды, позволяя сохранить здоровье на долгие годы.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овощей, фруктов и уменьшением жиров помогает контролировать вес и уменьшает риск заболеваний.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не менее 8 часов восстанавливает силы и регулирует работу сердечно-сосудистой системы.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профилактики ССЗ для подростков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сердце, улучшает кровообращение и снижает показатели артериального давления.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опыт снижения рисков ССЗ у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программ по сокращению потребления соли среди школьников позволило за 20 лет снизить количество инфарктов в молодом возрасте вдвое.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 изучению состава продуктов, замена соли на пряности уже с младших классов формируют у детей полезные пищевые привычки.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помогает подросткам формировать здоровые привычки и избегать вредных влияний окружающей среды.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окружения на здоровье сердца подростков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обратная связь снижает уровень стресса, уменьшая тем самым риски раннего развития сердечно-сосудистых заболеваний.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благоприятной атмосфере чаще следуют рекомендациям по правильному питанию и активности, что защищает их сердце.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здоровья сердца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 как помощники в поддержании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отслеживают пульс, активность и сон, помогая подросткам контролировать состояние сердца. Эти данные мотивируют к регулярным занятиям и правильному режиму дня.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 мониторинга здоровья и целей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программы позволяют устанавливать индивидуальные задачи и анализировать прогресс. За последние три года их популярность среди молодёжи выросла на 38%, что способствует профилактике ССЗ.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82269"/>
            <a:ext cx="275400" cy="220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для профилактики ССЗ в школах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занимательных заданий и викторин повышает интерес школьников к знаниям о здоровье сердца и способах профилактики.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Стендовые 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организуют выставки с наглядным материалом и полезными советами, что помогает детям лучше понять опасности ССЗ.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квесты и мультфильмы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форматы и мультфильмы делают обучение увлекательным и эффективным, укрепляя мотивацию вести здоровый образ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и рекомендации для подростков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профилактика и правильный образ жизни значительно снижают риск сердечно-сосудистых заболеваний. Поддерживайте активность, здоровое питание, избегайте вредных привычек и цените поддержку близких для крепкого сердца на всю жизнь.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2026-05-09T13:17:57Z</dcterms:created>
  <dcterms:modified xsi:type="dcterms:W3CDTF">2026-05-09T13:17:57Z</dcterms:modified>
</cp:coreProperties>
</file>