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5677" y="0"/>
            <a:ext cx="527744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в курсе алгебры 7 класса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связывает величины по одному правилу.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функции в 7 классе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помогают записывать изменения между величинами и читать их по таблицам, формулам и графикам. Эта тема нужна для задач о движении, стоимости, температуре и подготовке к дальнейшей алгебре.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11563"/>
            <a:ext cx="9144000" cy="2428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между двумя величинами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6125" y="106367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переменные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таких задачах одна величина задаётся через другую: обычно x называют независимой переменной, а y — зависимой, потому что её значение определяется правилом.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43668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изменения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изменении x значение y может расти, уменьшаться или оставаться прежним. Всё зависит от того, как именно связаны величины в условии задачи.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11215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легко увидеть в примерах: количество тетрадей и их стоимость, время и пройденный путь, число одинаковых предметов и их общая масса.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778765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зависимости помогает не только решать задачи, но и заранее предсказывать результат, если известна одна из величин и правило изменения.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14359" y="0"/>
            <a:ext cx="322808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54741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как правило с одним ответом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507962" y="1203400"/>
            <a:ext cx="48963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Однозначность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всегда устроена так, что каждому значению x соответствует только одно значение y. Если для одного x получается два ответа, это уже не функция.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7962" y="2383700"/>
            <a:ext cx="48963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работы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представлять функцию как цепочку «вход — правило — выход»: на вход подаётся x, затем применяется правило, и на выходе получается y.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7962" y="3563991"/>
            <a:ext cx="48963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Однозначное соответствие — основное свойство функции. Именно оно отличает функцию от любых других зависимостей, где одному значению могут соответствовать разные результаты.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842274"/>
            <a:ext cx="4794300" cy="16286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задания функции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функция может быть записана разными способами.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способ удобен по-своему: формула помогает вычислять, таблица — сравнивать, график — видеть изменение, а словесное правило — понимать смысл зависимости.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7 класса
</a:t>
            </a:r>
            <a:endParaRPr lang="en-US" sz="75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2049" y="0"/>
            <a:ext cx="323980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определения и область значений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463336" y="1201850"/>
            <a:ext cx="3417600" cy="6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подставляют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определения — это все значения x, которые разрешено подставлять в правило функции. Именно с них начинается любое вычисление и построение таблицы значений.
</a:t>
            </a:r>
            <a:endParaRPr lang="en-US" sz="983" dirty="0"/>
          </a:p>
        </p:txBody>
      </p:sp>
      <p:sp>
        <p:nvSpPr>
          <p:cNvPr id="12" name="Text 3"/>
          <p:cNvSpPr txBox="1"/>
          <p:nvPr/>
        </p:nvSpPr>
        <p:spPr>
          <a:xfrm>
            <a:off x="463336" y="2165760"/>
            <a:ext cx="3417600" cy="6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получают
</a:t>
            </a:r>
            <a:pPr algn="l" indent="0" marL="0">
              <a:lnSpc>
                <a:spcPct val="115000"/>
              </a:lnSpc>
              <a:buNone/>
            </a:pPr>
            <a:r>
              <a:rPr lang="en-US" sz="4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значений — это все значения y, которые можно получить после вычислений. Она показывает, какие ответы вообще возможны у данной функции.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63336" y="3129669"/>
            <a:ext cx="3417600" cy="6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есть ограничения
</a:t>
            </a:r>
            <a:pPr algn="l" indent="0" marL="0">
              <a:lnSpc>
                <a:spcPct val="115000"/>
              </a:lnSpc>
              <a:buNone/>
            </a:pPr>
            <a:r>
              <a:rPr lang="en-US" sz="4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простых формул область может быть очень широкой, но в дробях и выражениях с корнем появляются ограничения. Например, делить на ноль нельзя.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63336" y="4093579"/>
            <a:ext cx="3417600" cy="6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4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 учитывать ограничения, можно получить неверный ответ или записать недопустимое значение. Поэтому область определения всегда проверяют до построения графика.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функция на примере таблицы значений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каждом увеличении x на 1 значение y возрастает на 2.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Равномерный прирост подтверждает линейный характер зависимости; точки такого набора будут лежать на одной прямой.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7 класса
</a:t>
            </a:r>
            <a:endParaRPr lang="en-US" sz="75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7479" y="0"/>
            <a:ext cx="473664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76200" y="270000"/>
            <a:ext cx="38475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функции на координатной плоскости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50580" y="2311532"/>
            <a:ext cx="34815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по графику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графику можно находить значение функции, если известно x, а также замечать, как быстро изменяется y и где линия пересекает оси.
</a:t>
            </a:r>
            <a:endParaRPr lang="en-US" sz="1094" dirty="0"/>
          </a:p>
        </p:txBody>
      </p:sp>
      <p:sp>
        <p:nvSpPr>
          <p:cNvPr id="11" name="Text 3"/>
          <p:cNvSpPr txBox="1"/>
          <p:nvPr/>
        </p:nvSpPr>
        <p:spPr>
          <a:xfrm>
            <a:off x="450580" y="3199856"/>
            <a:ext cx="34815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или кривая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функции дают прямую, другие — кривую. Координатная плоскость позволяет увидеть зависимость сразу, а не только в таблице значений.
</a:t>
            </a:r>
            <a:endParaRPr lang="en-US" sz="1094" dirty="0"/>
          </a:p>
        </p:txBody>
      </p:sp>
      <p:sp>
        <p:nvSpPr>
          <p:cNvPr id="12" name="Text 4"/>
          <p:cNvSpPr txBox="1"/>
          <p:nvPr/>
        </p:nvSpPr>
        <p:spPr>
          <a:xfrm>
            <a:off x="450580" y="1423200"/>
            <a:ext cx="34815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подходящие точки
</a:t>
            </a:r>
            <a:pPr algn="l" indent="0" marL="0">
              <a:lnSpc>
                <a:spcPct val="115000"/>
              </a:lnSpc>
              <a:buNone/>
            </a:pPr>
            <a:r>
              <a:rPr lang="en-US" sz="5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функции — это множество всех точек с координатами (x; y), которые удовлетворяют правилу. Каждая точка показывает одну правильную пару значений.
</a:t>
            </a:r>
            <a:endParaRPr lang="en-US" sz="1088" dirty="0"/>
          </a:p>
        </p:txBody>
      </p:sp>
      <p:sp>
        <p:nvSpPr>
          <p:cNvPr id="13" name="Text 5"/>
          <p:cNvSpPr txBox="1"/>
          <p:nvPr/>
        </p:nvSpPr>
        <p:spPr>
          <a:xfrm>
            <a:off x="450580" y="4088183"/>
            <a:ext cx="34815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сравнения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помогает сравнивать разные зависимости между собой и замечать их общий характер: рост, убывание, постоянство или более сложное поведение.
</a:t>
            </a:r>
            <a:endParaRPr lang="en-US" sz="109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графика по формуле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работе с функцией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8800" y="1955850"/>
            <a:ext cx="3516000" cy="12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линейной функции достаточно двух чисел: одно показывает наклон прямой, другое — точку пересечения с осью y.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331600" y="104576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331600" y="237771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параметра k и b полностью задают её график.
</a:t>
            </a:r>
            <a:endParaRPr lang="en-US" sz="2700" dirty="0"/>
          </a:p>
        </p:txBody>
      </p:sp>
      <p:sp>
        <p:nvSpPr>
          <p:cNvPr id="7" name="Text 4"/>
          <p:cNvSpPr txBox="1"/>
          <p:nvPr/>
        </p:nvSpPr>
        <p:spPr>
          <a:xfrm>
            <a:off x="268800" y="4721675"/>
            <a:ext cx="35160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7 класса
</a:t>
            </a:r>
            <a:endParaRPr lang="en-US" sz="7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11563"/>
            <a:ext cx="9144000" cy="2428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функция и прямая пропорциональность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73175" y="1063675"/>
            <a:ext cx="2801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функция задаётся формулой y=c: при любом x значение y остаётся одним и тем же. Её график — горизонтальная прямая, которая показывает отсутствие изменений.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71285" y="1063680"/>
            <a:ext cx="2801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пропорциональность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прямой пропорциональности y=kx обе величины меняются согласованно: если x растёт, то y тоже растёт. График такой функции всегда проходит через начало координат.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69401" y="1063680"/>
            <a:ext cx="2801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сравниваемом рисунке легко увидеть контраст: у постоянной функции линия не поднимается и не опускается, а у прямой пропорциональности величина y зависит от x без смещения.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Стоимость покупки как прямая пропорциональность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следующий столбец увеличивается на одинаковую величину, поэтому зависимость легко описать одной формулой. Такая модель удобна для подсчёта одинаковых покупок.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Стоимость меняется прямо пропорционально количеству тетрадей: если число тетрадей удваивается, сумма тоже удваивается.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7 класса; данные по условию задачи.
</a:t>
            </a:r>
            <a:endParaRPr lang="en-US" sz="7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770" y="919100"/>
            <a:ext cx="7490659" cy="2037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трех видов функций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83838" y="371110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отличаются формулы, графики и поведение значения y у трёх часто встречающихся функций.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111162" y="3686502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функций разный характер: одна может расти, другая оставаться неизменной, а третья начинаться в точке (0; 0).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783850" y="31497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7 класса.
</a:t>
            </a:r>
            <a:endParaRPr lang="en-US" sz="7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262" y="1588127"/>
            <a:ext cx="155025" cy="206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25" y="1588126"/>
            <a:ext cx="155250" cy="20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8875" y="3098950"/>
            <a:ext cx="193800" cy="193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98651" y="3118331"/>
            <a:ext cx="193800" cy="15504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94764" y="1588127"/>
            <a:ext cx="181125" cy="207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3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свойства функции
</a:t>
            </a:r>
            <a:endParaRPr lang="en-US" sz="2000" dirty="0"/>
          </a:p>
        </p:txBody>
      </p:sp>
      <p:sp>
        <p:nvSpPr>
          <p:cNvPr id="14" name="Text 2"/>
          <p:cNvSpPr txBox="1"/>
          <p:nvPr/>
        </p:nvSpPr>
        <p:spPr>
          <a:xfrm>
            <a:off x="765849" y="1588135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Возрастает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 движении слева направо график поднимается, функция возрастает. Это значит, что с увеличением x значения y становятся больше, и по рисунку такое поведение видно сразу.
</a:t>
            </a:r>
            <a:endParaRPr lang="en-US" sz="863" dirty="0"/>
          </a:p>
        </p:txBody>
      </p:sp>
      <p:sp>
        <p:nvSpPr>
          <p:cNvPr id="15" name="Text 3"/>
          <p:cNvSpPr txBox="1"/>
          <p:nvPr/>
        </p:nvSpPr>
        <p:spPr>
          <a:xfrm>
            <a:off x="3655628" y="1588135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Убывает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график опускается слева направо, функция убывает. В этом случае увеличение x сопровождается уменьшением y, а направление линии помогает быстро заметить закономерность.
</a:t>
            </a:r>
            <a:endParaRPr lang="en-US" sz="863" dirty="0"/>
          </a:p>
        </p:txBody>
      </p:sp>
      <p:sp>
        <p:nvSpPr>
          <p:cNvPr id="16" name="Text 4"/>
          <p:cNvSpPr txBox="1"/>
          <p:nvPr/>
        </p:nvSpPr>
        <p:spPr>
          <a:xfrm>
            <a:off x="765859" y="3092351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Нуль функции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Нулём функции называют такое значение x, при котором y=0. На графике это точка пересечения с осью x, и она помогает находить важные значения без полного расчёта.
</a:t>
            </a:r>
            <a:endParaRPr lang="en-US" sz="863" dirty="0"/>
          </a:p>
        </p:txBody>
      </p:sp>
      <p:sp>
        <p:nvSpPr>
          <p:cNvPr id="17" name="Text 5"/>
          <p:cNvSpPr txBox="1"/>
          <p:nvPr/>
        </p:nvSpPr>
        <p:spPr>
          <a:xfrm>
            <a:off x="3655628" y="3092353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Экстремумы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и наименьшее значения показывают, где функция достигает своего максимума или минимума. Эти свойства особенно удобно определять по графику, когда видна самая высокая и самая низкая точка.
</a:t>
            </a:r>
            <a:endParaRPr lang="en-US" sz="863" dirty="0"/>
          </a:p>
        </p:txBody>
      </p:sp>
      <p:sp>
        <p:nvSpPr>
          <p:cNvPr id="18" name="Text 6"/>
          <p:cNvSpPr txBox="1"/>
          <p:nvPr/>
        </p:nvSpPr>
        <p:spPr>
          <a:xfrm>
            <a:off x="6545405" y="1588135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постоянной функции все значения y одинаковы, поэтому её график выглядит как ровная горизонтальная линия. Она показывает, что изменение x не влияет на результат.
</a:t>
            </a:r>
            <a:endParaRPr lang="en-US" sz="86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2" y="2658800"/>
            <a:ext cx="2500776" cy="248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рядом с нами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Термометр за окном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на термометре одна температура, днём другая, вечером — третья. По времени суток можно проследить, как меняется значение, и увидеть реальную зависимость между двумя величинами. Такой пример помогает понять, что функция описывает обычные наблюдения.
</a:t>
            </a:r>
            <a:endParaRPr lang="en-US" sz="957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до школы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дольше идёт ученик, тем больше становится пройденное расстояние. Если записать время и путь, получится наглядная зависимость, которую удобно представить таблицей или графиком. Она показывает, как движение меняет значение одной величины с течением другой.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Баллы за задания
</a:t>
            </a:r>
            <a:pPr algn="l" indent="0" marL="0">
              <a:lnSpc>
                <a:spcPct val="115000"/>
              </a:lnSpc>
              <a:buNone/>
            </a:pPr>
            <a:r>
              <a:rPr lang="en-US" sz="25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набранных баллов зависит от того, сколько заданий выполнено правильно. Здесь легко заметить связь между действиями ученика и итоговым результатом. Такой сюжет особенно понятен на схеме или иллюстрации с тетрадью, списком заданий и результатом проверки.
</a:t>
            </a:r>
            <a:endParaRPr lang="en-US" sz="93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пути во времени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на графике показывает равномерное движение: за каждый час добавляется одинаковый отрезок пути. Это удобно для сравнения со скоростью другого объекта.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пути идёт равномерно, значит скорость постоянна и составляет 4 км/ч.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7 класса; данные по условию задачи.
</a:t>
            </a:r>
            <a:endParaRPr lang="en-US" sz="7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проверить, является ли правило функцией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однозначности соответствия между x и y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86040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функциями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619100" y="1439463"/>
            <a:ext cx="50466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переменных
</a:t>
            </a:r>
            <a:pPr algn="l" indent="0" marL="0">
              <a:lnSpc>
                <a:spcPct val="115000"/>
              </a:lnSpc>
              <a:buNone/>
            </a:pPr>
            <a:r>
              <a:rPr lang="en-US" sz="41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ученики меняют местами x и y и получают неверный ответ. Чтобы избежать ошибки, нужно внимательно читать условие и понимать, какая величина задана, а какая зависит от неё.
</a:t>
            </a:r>
            <a:endParaRPr lang="en-US" sz="1004" dirty="0"/>
          </a:p>
        </p:txBody>
      </p:sp>
      <p:sp>
        <p:nvSpPr>
          <p:cNvPr id="11" name="Text 3"/>
          <p:cNvSpPr txBox="1"/>
          <p:nvPr/>
        </p:nvSpPr>
        <p:spPr>
          <a:xfrm>
            <a:off x="619100" y="2093922"/>
            <a:ext cx="50466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9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Неверная подстановка
</a:t>
            </a:r>
            <a:pPr algn="l" indent="0" marL="0">
              <a:lnSpc>
                <a:spcPct val="115000"/>
              </a:lnSpc>
              <a:buNone/>
            </a:pPr>
            <a:r>
              <a:rPr lang="en-US" sz="42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возникает, когда значение x подставляют в формулу неаккуратно или пропускают знак действия. Полезно выполнять вычисления по шагам и каждый раз проверять запись.
</a:t>
            </a:r>
            <a:endParaRPr lang="en-US" sz="1029" dirty="0"/>
          </a:p>
        </p:txBody>
      </p:sp>
      <p:sp>
        <p:nvSpPr>
          <p:cNvPr id="12" name="Text 4"/>
          <p:cNvSpPr txBox="1"/>
          <p:nvPr/>
        </p:nvSpPr>
        <p:spPr>
          <a:xfrm>
            <a:off x="619100" y="2748383"/>
            <a:ext cx="50466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координат
</a:t>
            </a:r>
            <a:pPr algn="l" indent="0" marL="0">
              <a:lnSpc>
                <a:spcPct val="115000"/>
              </a:lnSpc>
              <a:buNone/>
            </a:pPr>
            <a:r>
              <a:rPr lang="en-US" sz="41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работе с точками на плоскости важно не перепутать порядок координат. Сначала записывают x, затем y, иначе точка окажется в другом месте и график получится неправильным.
</a:t>
            </a:r>
            <a:endParaRPr lang="en-US" sz="1004" dirty="0"/>
          </a:p>
        </p:txBody>
      </p:sp>
      <p:sp>
        <p:nvSpPr>
          <p:cNvPr id="13" name="Text 5"/>
          <p:cNvSpPr txBox="1"/>
          <p:nvPr/>
        </p:nvSpPr>
        <p:spPr>
          <a:xfrm>
            <a:off x="619100" y="3402831"/>
            <a:ext cx="50466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определения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41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значения x использовать нельзя, например при делении на ноль. Если забыть об ограничении, можно получить неверную таблицу и сделать ошибочные выводы о функции.
</a:t>
            </a:r>
            <a:endParaRPr lang="en-US" sz="1004" dirty="0"/>
          </a:p>
        </p:txBody>
      </p:sp>
      <p:sp>
        <p:nvSpPr>
          <p:cNvPr id="14" name="Text 6"/>
          <p:cNvSpPr txBox="1"/>
          <p:nvPr/>
        </p:nvSpPr>
        <p:spPr>
          <a:xfrm>
            <a:off x="619100" y="4057279"/>
            <a:ext cx="50466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Соединение точек
</a:t>
            </a:r>
            <a:pPr algn="l" indent="0" marL="0">
              <a:lnSpc>
                <a:spcPct val="115000"/>
              </a:lnSpc>
              <a:buNone/>
            </a:pPr>
            <a:r>
              <a:rPr lang="en-US" sz="41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все точки нужно соединять автоматически. Сначала надо понять, какой вид функции задан, потому что для одних правил график состоит из прямой, а для других — из отдельных точек или кривой.
</a:t>
            </a:r>
            <a:endParaRPr lang="en-US" sz="100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004434"/>
            <a:ext cx="4794300" cy="130433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Мини-практика по теме функций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несколько простых правил и найдите значения y для одинаковых значений x. Так легче увидеть, как меняется зависимость.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формулы дают разные последовательности значений: одна растёт, другая увеличивается быстрее, а третья остаётся постоянной.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7 класса; расчёт по условию задачи.
</a:t>
            </a:r>
            <a:endParaRPr lang="en-US" sz="7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помогают видеть закономерности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связывает две величины строгим правилом и может быть записана разными способами. Умение читать таблицы, формулы и графики помогает решать задачи и понимать изменения вокруг нас.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2026-05-29T23:44:11Z</dcterms:created>
  <dcterms:modified xsi:type="dcterms:W3CDTF">2026-05-29T23:44:11Z</dcterms:modified>
</cp:coreProperties>
</file>