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познаём Японию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связывает природу, население, хозяйство и культуру на ограниченной территории.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 мировом и региональном контексте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находится в Восточной Азии и омывается несколькими морями Тихого океана. Страна включает Хонсю, Хоккайдо, Кюсю, Сикоку и тысячи малых островов. При площади около 378 тыс. км² население — более 123 млн. Токио — центр политики и экономики.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природные условия
</a:t>
            </a:r>
            <a:endParaRPr lang="en-US" sz="2644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Хоккайдо климат умеренный, а южнее, на Рюкю, становится субтропическим. Разные сезоны отражаются в культуре, планировании поездок и выборе занятий жителей.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умеренного климата к субтропикам
</a:t>
            </a:r>
            <a:endParaRPr lang="en-US" sz="1131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Японии вытянут с севера на юг, поэтому природные зоны и климат меняются заметно. Это влияет на сельское хозяйство, быт и разнообразие ландшафтов.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Север–юг: более 3000 км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суши занята горами и возвышенностями. Поэтому равнин меньше, а площади для городов и сельского хозяйства ограничены, что усиливает компактность заселения.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занимают около 73% территории
</a:t>
            </a:r>
            <a:endParaRPr lang="en-US" sz="113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расположена в районе столкновения литосферных плит. Землетрясения, извержения вулканов и тайфуны — важные природные факторы, определяющие безопасность и инфраструктуру.
</a:t>
            </a:r>
            <a:endParaRPr lang="en-US" sz="1182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тектоники и частые опасности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культурные символы Японии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Фудзи и цветущая сакура стали узнаваемыми образами Японии. Сакура воспринимается как знак кратковременной красоты и обновления, поэтому сезон цветения превращается в культурный ориентир и туристический праздник.
</a:t>
            </a:r>
            <a:endParaRPr lang="en-US" sz="1021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Сакура, Фудзи и эстетика краткого мгновения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ворота тории обозначают границу между повседневным пространством и сакральной территорией синтоистских святилищ. Внимание к природным материалам, минимализм и симметрия помогают людям видеть гармонию человека и окружающей среды.
</a:t>
            </a:r>
            <a:endParaRPr lang="en-US" sz="954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Тории и японский принцип гармонии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22" y="1215700"/>
            <a:ext cx="3958655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Японии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показаны как смена политических подходов, способов хозяйствования и культурных приоритетов.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Японии выстраивается как сочетание преемственности традиций и последовательного обновления общественного устройства.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и учебные материалы по истории и географии Азии.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общество как система согласованных уровней
</a:t>
            </a:r>
            <a:endParaRPr lang="en-US" sz="232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семьи, школы, коллектива, институтов и общественных норм.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19104"/>
            <a:ext cx="450000" cy="40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повседневный этикет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Поклоны используются как форма приветствия и благодарности. Важно, что жест работает как сигнал уважения к собеседнику и помогает сохранить спокойный тон.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Поклоны в общении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очереди снижает трение в общественных местах. Дополняет это культура сдержанности: в транспорте и на станциях стараются не отвлекать окружающих громкими разговорами.
</a:t>
            </a:r>
            <a:endParaRPr lang="en-US" sz="1174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 тишина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деловом общении визитка выступает как знак статуса и отношения к партнёру. Обмен и приём карточки проходят внимательно, чтобы подчеркнуть значимость контакта.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визитками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в дом принято снимать обувь. Это связывают с идеей чистоты и разделением пространства на «внутреннее» и «внешнее».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обуви дома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церемония, каллиграфия и икебана поддерживают уважение к традиционному мастерству. К ним добавляются сезонные праздники, особенно ханами — любование цветением сакуры.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практики и ханами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Японии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формирует основную долю ВВП и занятости, промышленность — значительную часть, а сельское хозяйство играет меньшую роль.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ограничения усилили ставку на производство с высокой добавленной стоимостью и на технологичные отрасли, дополняя их сервисами.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структуры экономики в учебных страноведческих материалах; численные доли на диаграмме — условные индексы, без точных процентов.
</a:t>
            </a:r>
            <a:endParaRPr lang="en-US" sz="10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как крупнейший мегаполис страны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— политический, экономический и культурный центр Японии и одна из крупнейших городских агломераций мира. Здесь рядом располагаются небоскрёбы деловых районов Синдзюку и Сибуя и традиционные кварталы Асакусы.
</a:t>
            </a:r>
            <a:endParaRPr lang="en-US" sz="132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концентрации: от деловых кварталов до старых районов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показывает, как решают задачу плотного проживания при высокой стоимости земли. Удобство обеспечивают крупные транспортные узлы и густая сеть метро, а в облике сочетаются ультрасовременная архитектура и исторические памятники.
</a:t>
            </a:r>
            <a:endParaRPr lang="en-US" sz="1269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пространство и многоуровневый транспорт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поп-культура как элемент глобального влияния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 пределами страны обычно выделяются аниме и видеоигры: они поддерживают устойчивый интерес подростков и молодёжи во многих странах.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экспорт работает как «мягкое влияние»: манга, J-pop и фестивали косплея собирают сообщества, усиливая узнаваемость Японии.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качественному описанию популярности в учебных и обзорных материалах; значения на диаграмме — условные баллы, без точных измерений.
</a:t>
            </a:r>
            <a:endParaRPr lang="en-US" sz="10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роль знаний в развитии страны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образовательная система включает начальную, среднюю и старшую ступени, а также сеть университетов и технических колледжей. Учёба выстраивается вокруг дисциплины, порядка и уважения к общим правилам.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отдают инженерии, естественным наукам, информационным технологиям и прикладным исследованиям. Такое направление напрямую связано с потребностями промышленности и инновационной экономики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экзамены, конкурсный отбор и престиж учебного заведения. Эти механизмы формируют мотивацию и помогают сохранять стандарты качества подготовки учащихся.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421302"/>
            <a:ext cx="4791900" cy="21774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Японии: продукты, блюда и особенности
</a:t>
            </a:r>
            <a:endParaRPr lang="en-US" sz="27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позиции японского рациона сочетают морские продукты и повседневную базу из риса, при этом заметна сезонность и акцент на простоте приготовления.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японская кухня строится на сырьевой свежести и продуманной подаче, а разнообразие достигается за счёт регионов и сезонных ингредиентов.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и страноведческие справочники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духовные традиции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синтоизм и буддизм сосуществуют в повседневной культуре и часто дополняют друг друга. Синтоистские святилища связаны с очищением, природными силами и культом предков, а буддийские храмы — с памятью, медитацией и похоронными обрядами.
</a:t>
            </a:r>
            <a:endParaRPr lang="en-US" sz="1183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Традицию поддерживают новогодние ритуалы, амулеты омамори и местные праздники-мацури. Религиозная жизнь воспринимается не как жёсткое противостояние конфессий, а как практичное сочетание обычаев в быту и общественных церемониях.
</a:t>
            </a:r>
            <a:endParaRPr lang="en-US" sz="11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мобильность в Японии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линии и городские рельсовые системы вместе создают «каркас» ежедневных поездок, а пересадки помогают сокращать время между деловыми и жилыми районами.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маршрутов и точность расписаний поддерживают устойчивый спрос на железнодорожные поездки, особенно в крупных агломерациях.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учебных материалов по географии транспорта Японии (точные индексы зависят от методики подсчёта).
</a:t>
            </a:r>
            <a:endParaRPr lang="en-US" sz="11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ремесла к робототехнике и цифровым технологиям
</a:t>
            </a:r>
            <a:endParaRPr lang="en-US" sz="240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технологического развития: мастерство → индустрия → автоматизация → цифровые сервисы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 вызовы современного развития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включают старение населения, низкую рождаемость и дефицит рабочей силы. Это отражается на пенсионной системе, здравоохранении и условиях на рынке труда.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усиливает нагрузку на города и инфраструктуру, а ограниченность территории повышает чувствительность к ошибкам планирования. Одновременно требуется учитывать риски для жизни в зонах густой застройки.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страна ищет баланс между экономической эффективностью и социальной стабильностью. Важная задача — адаптироваться к новым демографическим реалиям без потери качества жизни.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природные риски тесно связаны с географией: нехватка земельных ресурсов, необходимость энергосбережения и уязвимость перед землетрясениями, цунами и тайфунами.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 международных связях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активно участвует в мировой торговле, научном обмене, инвестиционных проектах и культурной дипломатии. Её международные контакты опираются на технологический и промышленный потенциал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взаимодействует с международными организациями, оказывает гуманитарную помощь и развивает сотрудничество в технологиях, транспорте, образовании и экологии. Внешнеэкономические связи особенно важны из-за зависимости от импорта сырья.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тесные партнёрства поддерживаются с США, государствами Восточной и Юго-Восточной Азии, а также с европейскими странами. Это создаёт устойчивые цепочки поставок и совместные исследовательские программы.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Японию узнаваемой в мире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страны во многом связан с «связкой» инженерных решений и вниманием к повседневному порядку: инфраструктура работает предсказуемо и быстро.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сильные стороны поддерживают репутацию организованного государства с развитой инфраструктурой и яркой культурной идентичностью.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оценка по учебным материалам и общепринятому международному восприятию (численные значения отражают относительную значимость).
</a:t>
            </a:r>
            <a:endParaRPr lang="en-US" sz="9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географический опыт Японии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природные ресурсы не становятся «приговором», если территория используется продуманно: экономия пространства, грамотное планирование расселения и бережное природопользование.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территории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условия усиливают значение согласованных действий: общественные правила и культура труда поддерживают устойчивость в быту и снижают потери при кризисах.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ответственность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превращает ограничения в стимул: наукоёмкие производства и инженерные подходы позволяют повышать эффективность даже при высокой стоимости ресурсов.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инвестиции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перед землетрясениями, цунами и тайфунами подталкивает к постоянному совершенствованию инфраструктуры и готовности общества к стихийным бедствиям.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природным рискам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как урок взаимосвязей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предстает цельной системой, где география, природные условия, население, хозяйство и культура взаимно формируют друг друга. Главные черты — островная специфика, модернизация и устойчивые традиции, усиливающие глобальное влияние.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2026-05-12T00:16:18Z</dcterms:created>
  <dcterms:modified xsi:type="dcterms:W3CDTF">2026-05-12T00:16:18Z</dcterms:modified>
</cp:coreProperties>
</file>