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неклеточные формы жизни. Вирусы и бактериофаги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Неклеточные формы жизни влияют на здоровье, эволюцию и биотехнологии.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классификация неклеточных форм жизни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впервые описаны в 1892 году. Сегодня выделяют вирусы, прионы и вироиды — неклеточные агенты с различной структурой и механизмами размножения.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— мельчайшие инфекционные агенты, не имеющие клеточной структуры и не способные к метаболизму вне клетки-хозяина.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содержат либо ДНК, либо РНК, инкапсулированные в белковый капсид, иногда дополнены липидной оболочкой.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инфицируют бактерии, растения, грибы, животных и человека, размножаясь только внутри клеток хозяев.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вирусов: основные признаки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 и капсид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Вирион состоит из одно- или двуцепочечной ДНК либо РНК, покрытых капсидом из капсомеров. Капсид защищает геном и обеспечивает взаимодействие с клеткой хозяина.
</a:t>
            </a:r>
            <a:endParaRPr lang="en-US" sz="116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Липопротеидная оболочка сложных вирусов
</a:t>
            </a:r>
            <a:pPr algn="l" indent="0" marL="0">
              <a:lnSpc>
                <a:spcPct val="90000"/>
              </a:lnSpc>
              <a:buNone/>
            </a:pPr>
            <a:r>
              <a:rPr lang="en-US" sz="45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вирусы могут иметь суперкапсулу из липидов и белков, образующуюся из мембран клетки хозяина, что влияет на заражаемость и иммунный ответ.
</a:t>
            </a:r>
            <a:endParaRPr lang="en-US" sz="109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и размеры вирионов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Вирионы варьируют от 20 до 300 нм и могут принимать сферическую, цилиндрическую, нитевидную или сложную форму, как у бактериофагов с многокомпонентной структурой.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вирусной частицы (вириона)
</a:t>
            </a:r>
            <a:endParaRPr lang="en-US" sz="25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жизненного цикла вирусов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Прикрепление вируса к клетке происходит через специфические рецепторы на поверхности хозяина, обеспечивая селективность заражения.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 включает передачу вирусного генома внутрь клетки с помощью эндоцитоза или слияния мембран.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генома и синтез белков происходят с помощью клеточных механизмов, обеспечивая создание компонентов новых вирусных частиц.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вирионов завершается выходом вирусов через лизис клетки или почкование, иногда сопровождающимся интеграцией в геном хозяина.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065051"/>
            <a:ext cx="5182677" cy="21721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вирусов и живых организмов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различают вирусы и организмы по строению, метаболизму и способам размножения.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проявляют признаки жизни лишь внутри клеток, отличаются от живых организмов отсутствием метаболизма и клетки.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учебник биологии для школы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720" y="1804000"/>
            <a:ext cx="345450" cy="3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930" y="1832920"/>
            <a:ext cx="421200" cy="33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3668" y="3336371"/>
            <a:ext cx="394800" cy="39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перенос генов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обеспечивают обмен генетической информацией между видами, ускоряя эволюционные процессы и создавая новые генетические комбинации.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 популяций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инфекции влияют на динамику видов, контролируя численность и поддерживая баланс в экосистемах.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Внесение вирусных генов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гены интегрируются в геномы эукариот, формируя наследственные изменения и влияя на биологическое разнообразие.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вирусов в эволюции и биосфере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Бактериофаги: специализированные вирусы бактерий
</a:t>
            </a:r>
            <a:endParaRPr lang="en-US" sz="2235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бактериофагов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были независимо открыты Ф. Туортом и Ф. д’Эреллем в начале XX века, что открыло новое направление в микробиологии и терапии инфекций.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медицине и науке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Фаготерапия стала альтернативой антибиотикам при устойчивых инфекциях, а фаги используются в генетических исследованиях и генной инженерии.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бактериофагов вызывает резкое сокращение популяции бактерий, затем возможен их повторный рост при уменьшении числа фагов.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циклическое взаимодействие между фагами и бактериями, отражающее баланс врага и жертвы в культуре.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динамика количества бактериофагов и бактерий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биологические эксперименты, 2023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имеют головку, где размещена нуклеиновая кислота — ДНК или РНК, защищённая белковым капсидом.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служит для прикрепления к бактериальной клетке и внедрения генетического материала внутрь цитоплазмы хозяина.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фагов включает сложные формы с дополнительными элементами, такими как хвостовые отростки и ферментные белки, обеспечивающие специфичность взаимодействия.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и строение бактериофагов
</a:t>
            </a:r>
            <a:endParaRPr lang="en-US" sz="25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Литический цикл бактериофага: схема этапов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биологические исследования жизненных циклов вирусов
</a:t>
            </a:r>
            <a:endParaRPr lang="en-US" sz="280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Лизогенный цикл бактериофага и его особенности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бактериофага интегрируется в хромосому бактерии, образуя профаг, который становится частью генетического материала хозяина без немедленного разрушения клетки.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Бактерия с профагом способна размножаться, передавая фаговый геном потомству, сохраняя при этом жизнеспособность и функциональность клетки.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воздействием неблагоприятных факторов, таких как ультрафиолетовое излучение или химические агенты, профаг может активироваться и инициировать переход к литическому циклу.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Активация приводит к репродукции вирусных частиц, разрыву клетки и высвобождению новых бактериофагов, что способствует распространению инфекции.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ДНК-вирусы и их особенности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39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ДНК-вирусам относятся аденовирусы и герпесвирусы, которые обладают двухцепочечным ДНК-геномом и вызывают разнообразные заболевания у человека и животных. Они способны к латентным формам инфекции и долгосрочной персистенции в организме.
</a:t>
            </a:r>
            <a:endParaRPr lang="en-US" sz="946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РНК-вирусы и их разнообразие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РНК-вирусы включают вирусы гриппа, коронавирусы и ВИЧ, характеризующиеся высокой мутагенностью. Эти вирусы быстро распространяются, вызывая острые респираторные и иммунодефицитные заболевания.
</a:t>
            </a:r>
            <a:endParaRPr lang="en-US" sz="1014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Ретровирусы и растения как хозяева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Ретровирусы выделяются наличием обратной транскриптазы, позволяющей интегрировать РНК в ДНК клетки-хозяина. Вирус табачной мозаики — типичный представитель вирусов растений, вызывающий экономические убытки в сельском хозяйстве.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вирусов: примеры и классификация
</a:t>
            </a:r>
            <a:endParaRPr lang="en-US" sz="25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болезни человека: примеры и последствия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Грипп ежегодно поражает свыше одного миллиарда человек, вызывая осложнения дыхательных путей и существенную нагрузку на здравоохранение.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ВИЧ/СПИД распространены глобально, с более чем 38 миллионами инфицированных, что представляет серьёзную угрозу иммунной системе и увеличивает риск вторичных заболеваний.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Корь и бешенство — инфекции с тяжёлыми последствиями, включая неврологические расстройства и высокую смертность при отсутствии своевременной профилактики.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 нанесла экономике мировой ущерб в триллионы долларов, параллельно вызывая длительные медицинские и социальные эффекты.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инфекции у растений и животных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табачной мозаики разрушает клетки растений, значительно снижая урожайность табака и других сельскохозяйственных культур.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ящура вызывает массовые эпидемии с высокой смертностью среди животных, угрожая стабильности животноводства и продовольственной безопасности.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заболевания приводят к значительным экономическим потерям, влияют на доступность кормов и увеличивают стоимость сельхозпродукции на рынке.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вирусов и фагов в биотехнологии и медицине
</a:t>
            </a:r>
            <a:endParaRPr lang="en-US" sz="2537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5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Фаготерапия как альтернатива антибиотикам
</a:t>
            </a:r>
            <a:pPr algn="ctr" indent="0" marL="0">
              <a:lnSpc>
                <a:spcPct val="90000"/>
              </a:lnSpc>
              <a:buNone/>
            </a:pPr>
            <a:r>
              <a:rPr lang="en-US" sz="39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применяются для уничтожения устойчивых к антибиотикам бактерий, обеспечивая эффективное и специфичное лечение инфекций с минимальными побочными эффектами.
</a:t>
            </a:r>
            <a:endParaRPr lang="en-US" sz="959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векторы в генной терапии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вирусы используются для доставки лечебных генов в клетки пациента, что позволяет лечить наследственные и некоторые приобретённые заболевания, например, муковисцидоз.
</a:t>
            </a:r>
            <a:endParaRPr lang="en-US" sz="1034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на основе вирусных частиц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вакцины, включая инактивированные и рекомбинантные, формируют иммунитет против вирусных заболеваний, значительно снижая частоту эпидемий и улучшая здоровье населения.
</a:t>
            </a:r>
            <a:endParaRPr lang="en-US" sz="10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13965"/>
            <a:ext cx="4921004" cy="18743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вирусов, бактериофагов и прионов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отличия по структуре, заражаемым организмам и способам размножения.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 и функционально вирусы и бактериофаги близки, в отличие от прионов, которые представляют белковые агенты без нуклеиновых кислот.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биолого-медицинских исследований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широко распространены во всех природных средах: почве, воде, воздухе, а также на поверхностях живых и неживых объектов, обеспечивая постоянный контакт с разнообразными организмами.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присутствуют в огромных количествах, особенно в океанской воде, где их число достигает 10³⁰ частиц, что свидетельствует о ключевой роли в микробном балансе.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экологическое разнообразие вирусов и фагов поддерживает биосферное равновесие, влияя на численность бактерий и здоровье экосистем.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резервоары вирусов и бактериофагов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новых вирусных патогенов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вирусология сосредоточена на выявлении и изучении новых вирусов, что критично для раннего предупреждения и профилактики будущих пандемий во всём мире.
</a:t>
            </a:r>
            <a:endParaRPr lang="en-US" sz="115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персонализированной фаготерапии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Персонализированный подход в использовании бактериофагов позволяет эффективно лечить бактериальные инфекции с учётом конкретного микробного состава пациента, повышая успех терапии.
</a:t>
            </a:r>
            <a:endParaRPr lang="en-US" sz="1002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маркеры в диагностике заболеваний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вирусных компонентов в диагностических методах, например, для выявления онкологических заболеваний, открывает новые перспективы в ранней и точной медицинской диагностике.
</a:t>
            </a:r>
            <a:endParaRPr lang="en-US" sz="1002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перспективы изучения неклеточных форм жизни
</a:t>
            </a:r>
            <a:endParaRPr lang="en-US" sz="218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неклеточных форм жизни в науке и обществе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Неклеточные формы жизни играют фундаментальную роль в биосфере и медицине, стимулируя развитие биотехнологий и обеспечивая новые возможности для диагностики, лечения и защиты экосистем.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2026-05-09T23:49:48Z</dcterms:created>
  <dcterms:modified xsi:type="dcterms:W3CDTF">2026-05-09T23:49:48Z</dcterms:modified>
</cp:coreProperties>
</file>