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 причастиями: почему это правило важно в 6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писать не с причастиями и не терять баллы?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причастие и как работает частица 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обозначает признак предмета по действию: прочитанная книга, написанное письмо, решённая задача. Частица не может писаться слитно или раздельно — выбор зависит от формы слова, смысла и окружения в предложении.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 пишется слитно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нужно, если слово без не не употребляется: ненавидимый, негодующий. В таких случаях не является частью самого слова и не отделяется пробелом.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причастия, которые можно заменить близким по смыслу словом без не: неосвещённая комната — тёмная комната, неоткрытая дверь — закрытая дверь.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образует единое слово по смыслу, оно не выделяется отдельно. Тогда на письме видно одно цельное слово с приставкой не.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зависимое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причастию относятся слова, уточняющие действие, не пишется раздельно: не прочитанная мной книга, не решённая учеником задача. Отрицание относится к действию, а не к самому признаку.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противопоставление с союзом 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противопоставлении с союзом а тоже нужно раздельное написание: не прочитанная, а только начатая книга. Союз а ясно показывает выбор между двумя признаками.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и противопоставление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написание не с причастием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быстро найти правильный вариант в предложении.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689" y="1935209"/>
            <a:ext cx="537524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условия слитного и раздельного написания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важные случаи и их написание.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и противопоставление чаще всего требуют раздельного написания.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о не с причастиями; школьный курс русского языка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ошибки в классе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полезно отдельно тренировать примеры с похожими формами, чтобы не путать правило по внешнему виду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внимание нужно уделять зависимым словам и противопоставлению: именно они быстрее всего меняют написание.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объяснения правила; статистические данные не использовались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35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как главный признак раздельного написания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Кем? чем?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стоит слово, называющее действующее лицо или объект, не пишется отдельно: не увиденный мною фильм, не решённая в классе задача.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Когда?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может указывать время действия: не написанное вчера сочинение. Такое уточнение сразу подсказывает раздельное написание.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действует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показывает, что отрицание относится к действию, а не к признаку предмета. Поэтому не отделяется пробелом.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помогает увидеть, что предмету или действию противопоставляют другой признак: не готовая, а сырая работа; не закрытая, а открытая дверь.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а делает контраст особенно заметным. В таких примерах не пишется раздельно, потому что перед нами не одно качество, а выбор между двумя.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с союзом 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и написание 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часто подсказывает, что нужно искать раздельное написание и проверять значение всего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6 класса краткая форма — надёжный сигнал: с не такие причастия обычно пишутся раздельно.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школьной орфографии о кратких страдательных причастиях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помогают запомнить, что не может входить в состав одного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правила: ненавидимый, негодующий, невзлюбленный.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случаи лучше выучить отдельно: они не подчиняются общему правилу и сразу пишутся слитно.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8212" y="1935209"/>
            <a:ext cx="4308200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один и тот же корень меняет написание в разных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по виду формы пишутся по-разному: решают зависимые слова, противопоставление и форма причастия.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«Не с причастиями».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сравнения и запоминания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проверить написание не с причастием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основана на признаках причастия и условиях слитного или раздельного написания.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слово пишут слитно по привычке, хотя рядом есть зависимое слово: тогда отрицание относится к действию, а не к слову целиком.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связана с противопоставлением: союз а легко пропустить, если читать предложение быстро и не выделять смысловые части.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путают краткую и полную форму причастия. Из-за этого выбирают неверное написание и не проверяют, что краткая форма обычно раздельная.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форма слова может отвлечь от правила: ученик принимает причастие за прилагательное и не анализирует зависимые слова и смысл предложения.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появляются ошибки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неточностей, полезно читать предложение целиком и проверять не только слово, но и его окружение.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 зависимыми словами и неверным определением части речи, поэтому эти признаки нужно проверять первыми.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типичным школьным ошибкам при изучении темы.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правила с разбором предложения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предложении нужно найти причастие и задать к нему вопрос. Затем важно выделить зависимые слова, потому что именно они показывают, к чему относится отрицание.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«не прочитанная мной книга» слово мной связано с причастием и помогает увидеть раздельное написание. Такой разбор делает правило понятным не только по памяти, но и по смыслу.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13085"/>
            <a:ext cx="6060571" cy="23974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на трёх примерах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примеров помогает увидеть, как одно и то же причастие меняет написание в зависимости от окружения.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решают не только сами слова, но и их соседство в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мини-практики по теме «Не с причастиями».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похоже на причастие, но употребляется как прилагательное, нужно особенно внимательно проверить, есть ли у него зависимые слова и сохраняется ли значение действия.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помогает подбор близкого по смыслу слова без не. Если такой заменой смысл сохраняется, слитное написание становится более вероятным, но проверка контекста всё равно обязательна.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классе важно идти по порядку: сначала определить форму слова, затем найти смысловые подсказки в предложении и только после этого выбирать слитное или раздельное написание.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случаи и особое внимание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схема выбора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полезно мысленно проговорить правило вслух: это помогает заметить зависимые слова и противопоставление.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выбор обычно сводится к двум вариантам, а решающими признаками становятся зависимые слова, форма и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 правилу из учебной темы «Слитное и раздельное написание не с причастиями».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 причастиями: правило, которое легко 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определить причастие, его форму и окружение, выбор написания становится понятным. Это помогает писать без ошибок в упражнениях, диктантах и собственных текстах.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2026-05-23T08:31:21Z</dcterms:created>
  <dcterms:modified xsi:type="dcterms:W3CDTF">2026-05-23T08:31:21Z</dcterms:modified>
</cp:coreProperties>
</file>