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строение и жизнедеятельность организмов
</a:t>
            </a:r>
            <a:endParaRPr lang="en-US" sz="1983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клеток, тканей, органов и жизненных процессов организмов — ключ к пониманию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Земле: путь от одноклеточных к многообразию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началась около 3,5 млрд лет назад с одноклеточных организмов. Со временем появились многоклеточные и разнообразные царства жизни, что важно для понимания природы 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строения организмов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мельчайшая единица жизни, обладающая оболочкой, цитоплазмой и ядром, выполняющая все базовые функции живого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клеток: прокариоты и эукариоты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проще и не содержат ядра (бактерии). Эукариотические клетки сложнее, имеют ядро и встречаются у растений и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клеток имеет размер от 1 до 100 микрометров, что позволяет им выполнять различные функции и объединяться в ткани.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органеллы и их роль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ДНК — запас генетической информации, управляющей всеми процессами клетки и её развитием.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отвечают за выработку энергии в клетке, преобразуя питательные вещества в живительную силу.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а эндоплазматическая сеть транспортирует вещества внутри клетки, поддерживая её жизнедеятельность.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у растений осуществляют фотосинтез, превращая солнечный свет в питательные вещества.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животных клетки объединяются в четыре основных типа тканей: эпителиальная защищает поверхность, мышечная обеспечивает движение, нервная отвечает за связь, соединительная поддерживает структуру.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Ткани: объединение клеток для общей задачи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есть покровная ткань для защиты, проводящая — для транспорта воды и питательных веществ, основная обеспечивает фотосинтез, механическая придаёт прочность.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 и выполняют специфические функции, например, сердце перекачивает кровь, а лист участвует в фотосинтезе.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объединяют органы для совместной работы, например, пищеварительная переваривает пищу, а дыхательная обеспечивает газообмен.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 и питательные вещества по всему телу, поддерживая жизнедеятельность организма.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обеспечивает движение и защиту внутренних органов с помощью костей и мышц.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процессы: питание организмов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— животные и грибы — получают готовые органические вещества с пищей, необходимые для энергии и роста.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— растения и некоторые бактерии — синтезируют органические вещества из неорганических, используя энергию солнечного света.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включает захват, расщепление и всасывание питательных веществ для обеспечения организма необходимыми ресурсами.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обеспечение организма энергией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 с помощью лёгких, жабр или трахей, обеспечивая поступление кислорода и удаление углекислого газа для получения энергии в клетках.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фотосинтез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 для фотосинтеза и поглощают кислород через устьица для клеточного дыхания, поддерживая обмен газов и жизнедеятельность.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и сходства в питании, дыхании, росте и размножении у растений и животных.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жизнедеятельности растений и животных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имеют общие жизненные процессы, различаясь способом получения энергии и размножением.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организмов: основные типы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с участием одного организма, формируются точные копии, например, у бактерий при делении.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слияние половых клеток, что обеспечивает генетическое разнообразие среди потомства.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бесполого размножения — почкование у грибов, а полового — опыление у цветковых растений и спаривание у животных.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 растений происходит постепенно с накапливанием массы, тогда как у животных наблюдаются периоды интенсивного увеличения размеров.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организмов: динамика изменений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характер роста существенно различаются у разных организмов, отражая особенности их биологии и среды обитания.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взяты из учебника биологии для 7 класса,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мире живых организмов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мышцы и скелет для передвижения: бег, плавание и полёт обеспечивают адаптацию к разным условиям среды.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перемещаются за счёт роста, направленного к свету – фототропизм и вниз – геотропизм, обеспечивая оптимальные условия для жизни.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мимозы реагируют на прикосновение, быстро меняя положение, что является примером активного движения у растений.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движения помогают организмам выживать и приспосабливаться к меняющимся условиям окружающей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Раздражимость: реакции живых организмов на внешние воздействия
</a:t>
            </a:r>
            <a:endParaRPr lang="en-US" sz="1702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подсолнуха к солнцу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Подсолнухи поворачивают свои цветки за солнцем для максимального получения света, что способствует эффективному фотосинтезу и росту растения в течение дня.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Сворачивание листьев мимозы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механическом прикосновении листья мимозы быстро сворачиваются. Это защитная реакция, позволяющая предотвратить повреждения и отпугивать насекомых.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энергии: что нужно для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получают необходимые вещества и кислород из окружающей среды для поддержания жизнедеятельности и выполнения всех процессов.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растений преобразует световую энергию в химическую, создавая органические вещества из неорганических.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 необходимо для очищения и сохранения внутреннего баланса организма.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животных включает получение энергии из кислорода для работы всех клеток и тканей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основу живых организмов, обеспечивая транспорт веществ и поддержание структуры клеток.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тела организмов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и органических веществ отражает основные компоненты, необходимые для жизненных функций.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международных исследований биохимии, 2022 год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веществ и энергии в пищевой цепи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демонстрирует поток энергии от производителей к потребителям в экосистеме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 обитания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впадают в зимнюю спячку, чтобы пережить холодный сезон без активного питания.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покрыты восковым слоем, уменьшающим испарение и сохраняя воду в условиях засухи.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у насекомых помогает избегать хищников, улучшая шансы на выживание.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живой природы и их представители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активные обитатели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способностью к движению и питаются готовыми органическими веществами, что даёт им разнообразие форм и поведенческих стратегий.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производители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растений к фотосинтезу позволяет им превращать солнечный свет в энергию и служить пищей для других организмов.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протисты — микромир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с простой структурой, протисты же отличаются разнообразием форм и способов питания.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биологии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понимать устройство организма и заботиться о собственном здоровье и здоровье окружающих.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природе позволяют оценить влияние человека на окружающую среду и развивать устойчивые методы хозяйствования.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биологии способствуют развитию медицины и сельского хозяйства, улучшая качество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 жизнедеятельности — основы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и органов определяет их функции, обеспечивая жизненные процессы. Изучение биологии раскрывает фундаментальные принципы существования живых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2026-05-08T15:53:09Z</dcterms:created>
  <dcterms:modified xsi:type="dcterms:W3CDTF">2026-05-08T15:53:09Z</dcterms:modified>
</cp:coreProperties>
</file>