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стиль: язык общественной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новостей, споров и общественных идей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старшекласснику понимать публицистику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окружает нас каждый день: в новостях, интервью, блогах и выступлениях. Умение читать такие тексты помогает отличать факт от оценки, проверять достоверность информации и осмысленно участвовать в обсуждении общественных проблем.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публицистического стиля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функция сообщает обществу значимые факты, события и новости, помогая быстро ориентироваться в происходящем и понимать, что действительно важно для аудитории.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Воздействующая функция формирует отношение к проблеме через оценку, аргументы и выразительные средства, поэтому публицистический текст не только информирует, но и убеждает.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Коммуникативная и просветительская функции поддерживают общественный диалог и делают сложные социальные явления понятнее для широкой аудитории, соединяя факты с пояснением смысла.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и научный стили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 тот же предмет может быть представлен по-разному в зависимости от цели текста.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определяется не темой, а задачей текста: публицистика допускает оценку, научный стиль требует строгости и нейтральности.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функциональным стилям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работает публицистический стиль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полоса о городской инициативе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странице местной газеты — материал о новом общественном проекте. Краткий заголовок, подзаголовок и цитата участника сразу задают тон. Здесь важны факт, актуальность и понятная подача для широкого круга читателей.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с культурного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Корреспондент стоит рядом со сценой, за спиной — зрители и яркий свет софитов. Текст передаёт не только происходящее, но и атмосферу момента, поэтому рядом с сообщением о фактах появляется эффект присутствия.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с общественным деятелем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кадре — микрофон и собеседник, отвечающий на вопросы о школьной безопасности. Такая публикация сочетает точные ответы, личную позицию и живой диалог, благодаря чему читатель видит проблему через конкретного человека.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Новостной сайт и короткая заметка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новостного портала показывает лаконичный текст, фото и выделенные ключевые слова. Формат помогает быстро узнать о событии, а визуальные элементы направляют внимание читателя на главное и поддерживают современный ритм медиапотребления.
</a:t>
            </a:r>
            <a:endParaRPr lang="en-US" sz="9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публицистики и их распространённость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жанры, которые чаще всего встречаются в современной медиасреде и различаются по степени аналитичности.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оперативные и аналитические жанры; чем сильнее авторская позиция, тем выше доля размышления и оценки.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медиапрактики, без претензии на статистическую выборку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748" y="1809310"/>
            <a:ext cx="249600" cy="19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5056" y="1789450"/>
            <a:ext cx="209475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особенности публицистического текста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 значимая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часто используются слова, связанные с жизнью общества: реформа, закон, инициатива, право, ответственность. Они помогают сразу обозначить тему и её значение для аудитории.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допускает слова с явной оценкой, если они поддержаны фактами. Благодаря этому автор показывает отношение к событию, не сводя текст к сухому сообщению.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Метафоры, сравнения и крылатые выражения делают материал ярче и запоминающимся. Они помогают увидеть проблему не только рационально, но и эмоционально.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и ссылки на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Цитирование экспертов, участников событий и очевидцев повышает убедительность текста. Читатель видит, на чём основаны выводы автора, и лучше доверяет материалу.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без разговорности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остаётся понятной и выразительной, но не переходит в бытовую разговорную речь. Это позволяет сохранять уважительный тон и общественную значимость материала.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публицистический текст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работу автора над статьёй, комментарием или аналитическим репортажем.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ритм публицистической речи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текст часто строится на коротких, энергичных предложениях, которые быстро ведут читателя к главной мысли и создают ощущение движения и актуальности.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вопросы, повторы, перечисления и обращения усиливают контакт с аудиторией. Эти приёмы делают речь более убедительной, а проблему — заметной и значимой.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новостных жанрах синтаксис обычно лаконичен, а в аналитических — сложнее: появляются причины, последствия, уточнения и противопоставления, помогающие показать логику рассуждения.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и образность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как способ привлечь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Метафоры, эпитеты и антитеза помогают сделать общественную проблему наглядной и эмоционально значимой. Такие средства работают не сами по себе, а внутри конкретного факта и контекста.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остаётся обязательной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яркий публицистический текст должен опираться на проверенные сведения, цифры и цитаты. Выразительность здесь усиливает смысл, а не заменяет доказательность.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публицистики и их коммуникативные задачи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публицистики определяется не только темой, но и задачей текста: сообщить факт, показать событие, объяснить позицию или оценить проблему.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по-разному распределяют факты, оценку и авторское участие; именно это определяет их коммуникативную задачу.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функциональным стилям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публицистике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проявляется уже в отборе фактов: публицист выбирает то, что считает общественно значимым, и выстраивает материал так, чтобы читатель увидел проблему в нужном ракурсе.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лексика, интонация и порядок аргументов помогают выразить отношение к событию, но такая оценка должна опираться на проверенные сведения, а не на произвольные эмоции.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Субъективность в публицистике допустима и даже необходима, однако она не должна искажать реальность: сильный текст сочетает личный взгляд с точностью и доказательностью.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публицистика сохраняет баланс между авторской выразительностью и ответственностью перед фактом, поэтому убеждает не громкостью, а убедительной аргументацией.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факта и оценки в разных жанрах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оперативнее жанр, тем выше доля факта и ниже объём развёрнутого анализа; аналитические жанры, наоборот, сильнее зависят от интерпретации.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Заметка наиболее фактоцентрична, репортаж занимает промежуточное положение, а статья допускает больше оценки и выводов.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жанровым признакам публицистического стиля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в цифровой среде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публикации стремятся быстро захватить внимание, поэтому в них чаще используются короткие абзацы, подзаголовки, визуальные акценты и формулировки, удобные для чтения с экрана.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новостные ленты усиливают роль заголовка: именно он нередко определяет, откроет ли читатель материал, поэтому точность и выразительность становятся особенно важными.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возрастает риск кликбейта, манипуляции и смешения новости с мнением, поэтому читателю необходимо проверять источник, дату, автора и опору текста на факты.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не отменяет нормы публицистики, а делает их ещё заметнее: чем короче сообщение, тем важнее ясность, достоверность и отделение информации от оценки.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публицистический текст работает с вниманием читателя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проект вышел на главную страницу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новостной ленте рядом с фотографией волонтёров появляется короткий лид, который сразу сообщает, что именно изменилось в городе. Подпись к снимку уточняет место и время, а выделенная цитата участника помогает увидеть событие не только как факт, но и как общественную инициативу.
</a:t>
            </a:r>
            <a:endParaRPr lang="en-US" sz="941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заголовок задаёт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крупный заголовок, подзаголовок и несколько строк лида направляют внимание читателя к проблеме, а не к случайной детали. Затем фото с подписью и выделенный комментарий эксперта дополняют материал, создавая цельное представление о событии и его значении.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Интервью, которое читается как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выстроены так, чтобы постепенно раскрывать позицию героя, а краткие реплики не перегружают страницу. Фотография, имя собеседника и акцент на ключевой цитате помогают быстро понять, почему именно этот человек важен для темы публикации.
</a:t>
            </a:r>
            <a:endParaRPr lang="en-US" sz="9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факта к общественному выводу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в публицистическом материале: от события к его смыслу и общественной значимости.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публицистическим стилем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подмена фактов эмоциями: текст звучит громко, но не даёт доказательств, поэтому читатель не получает ясного представления о событии и его причинах.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чрезмерный пафос и штампы. Когда материал переполнен клише, он кажется искусственным, а авторская позиция теряет силу и убедительность.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смешение разговорной и официальной лексики без причины. Такой разнородный язык разрушает стиль и мешает воспринимать текст как цельное высказывание.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неточные цитаты и непроверенные сведения. Если автор не опирается на достоверные источники, доверие к публикации быстро снижается.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и их функции в публицистике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публицистическом тексте языковые средства работают не как украшение, а как инструмент смысла, оценки и воздействия на читателя.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помогают сделать проблему заметной, усилить аргументацию и установить контакт с аудиторией.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стилистике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освещает публицистика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аудитории особенно близки материалы об образовании, цифровой безопасности, молодёжной среде и городских инициативах, потому что они напрямую связаны с повседневной жизнью.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сосредоточена на темах, где общественный интерес, конфликт мнений и необходимость оценки выражены сильнее всего.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публицистических материалов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помогает видеть общество в движении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соединяет факт, оценку и общественный смысл, поэтому учит не только читать новости, но и понимать их значение. Для старшеклассника это важный навык критического и ответственного восприятия информации.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2026-05-21T15:17:20Z</dcterms:created>
  <dcterms:modified xsi:type="dcterms:W3CDTF">2026-05-21T15:17:20Z</dcterms:modified>
</cp:coreProperties>
</file>