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Пушкин: поэт, прозаик и основа русской литературы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поэт России и создатель современного литературного языка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эпоха: Россия начала XIX 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жил в эпоху перемен: после войны 1812 года страна говорила о свободе, долге и личности. На этом фоне рождалась новая литература, а сам поэт стал её главным голосом.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родился в Москве 6 июня 1799 года в дворянской семье. Первые годы жизни он провёл в доме, где рядом сосуществовали французская речь, семейные традиции и ранний интерес к книгам.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поэт рано познакомился с литературой через семейную библиотеку и книги, которые читал с увлечением. Чтение помогло ему почувствовать богатство слова и увидеть, как по-разному можно рассказывать истории.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Арины Родионовны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сыграла няня Арина Родионовна: её сказки, приговорки и живые интонации познакомили Пушкина с народной речью. Позже эти впечатления стали важной частью его поэтического языка.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Пушкин внимательно вслушивался в речь окружающих, запоминал необычные слова и характерные обороты. Именно это умение замечать детали помогло ему позднее так точно передавать людей и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лицей: годы учёбы и становления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как школа будущего писателя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Царскосельском лицее Пушкин получил широкое гуманитарное образование и серьёзно занялся литературой. Он читал историю, пробовал силы в поэзии и всё увереннее чувствовал себя не просто учеником, а автором.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Друзья, с которыми вырос талант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подарил Пушкину дружбу с Иваном Пущиным, Антоном Дельвигом и Вильгельмом Кюхельбекером. Эти отношения поддерживали его в учёбе и помогали развивать интерес к литературе, спору и творческому поиску.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и признание среди товарищей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лицейские годы появились первые серьёзные стихи Пушкина. Они быстро сделали его заметным среди одноклассников и показали редкое чувство ритма, лёгкость стиха и природную поэтическую свободу.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произведения и ранняя слава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Пушкина расходились в рукописных списках и привлекали внимание образованной публики. Уже тогда читатели замечали необычную лёгкость строки, точную рифму и живую интонацию.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«Руслан и Людмила», опубликованная в 1820 году, сделала автора знаменитым. В ней соединились сказочность, энергия сюжета и свободная игра с литературными традициями.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произведениях особенно ясно видны темы дружбы, любви, свободы и вдохновения. Пушкин писал просто и выразительно, поэтому его стихи легко запоминались и отличались свежестью.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Пушкина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 жизненные события влияли на темы и жанры его произведений.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 и расширение тем в творчестве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 год: отъезд на юг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оказался в Кишинёве, затем в Одессе, а также путешествовал по Крыму и Кавказу. Новая среда сразу расширила его впечатления и наблюдения.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мотивы лирики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этого времени усиливаются темы свободы, одиночества и размышлений о жизни. Пушкин стал глубже показывать внутренний мир героя.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поэмы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южной природы и дорожных впечатлений появились «Кавказский пленник», «Бахчисарайский фонтан» и «Цыганы». В них заметны сильные чувства и интерес к судьбе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Михайловское: годы уединения и большой работы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Михайловском Пушкин жил под надзором властей, но именно здесь он смог спокойно читать, обдумывать замыслы и много работать. Уединение помогло ему сосредоточиться на главном.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появились важные лирические стихотворения и началась работа над трагедией «Борис Годунов». Поэт также собирал материалы для исторических произведений и изучал прошлое России.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деревне и разговоры с Ариной Родионовной усилили интерес Пушкина к народной речи и русскому быту. Эти наблюдения сделали его тексты более точными и живыми.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творчества Пушкина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насколько широко Пушкин работал в разных литературных формах и как уверенно переходил от одного жанра к другому.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 его наследии играет лирика, но значимы и другие жанры: поэмы, проза, драма и сказки.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Пушкина; обобщённая структура наследия по литературным жанрам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— главный роман в стихах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создавал «Евгения Онегина» почти восемь лет, поэтому роман вобрал в себя разные впечатления времени. В нём особенно ощутимы точность наблюдений и живое чувство эпохи.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— Онегин, Татьяна Ларина и Владимир Ленский. Через их судьбы Пушкин показывает не только личные переживания, но и нравы дворянского общества.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важны детали быта: разговоры, привычки, воспитание, мода и способы поведения в городе и деревне. Именно такие подробности делают текст понятным и интересным.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 стала одним из самых любимых образов русской литературы. В ней читатели видят искренность, внутреннюю силу и верность собственным чувствам.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Пушкина и годы создания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А. С. Пушкина по годам и жанрам.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постоянно пробовал разные жанры и расширял границы русской литературы.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12" y="1238150"/>
            <a:ext cx="27352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Вынужденная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карантина Пушкин задержался в Болдине и оказался вдали от привычной столичной жизни. Неожиданное уединение дало ему редкую возможность работать без спешки и отвлечений.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объём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короткое время поэт завершил «Повести Белкина», написал «Маленькие трагедии», создал новые стихи и сказки. Такой результат стал редким примером творческой концентрации.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мастерства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болдинских текстах особенно заметны точность слова, ясность композиции и умение говорить о сложных чувствах простым языком. Это показывает высокий уровень художественной зрелости Пушкина.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стала не просто плодотворным периодом, а важной вехой всей русской литературы. Она часто воспринимается как знак творческого подъёма и внутренней силы поэта.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1830 года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народная традиция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обращался к народным сюжетам, присказкам и сказочной образности, знакомой с детства. Поэтому его сказки звучат просто и естественно, словно часть живой устной традиции.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язык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поэт ясно показывает, что жадность, зависть и гордость приводят к беде. При этом стих звучит легко, а образы запоминаются надолго.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Пушкина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Пушкина охватывает личные чувства, размышления о судьбе и картины природы, которые школьникам легко представить.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Пушкина нет одной главной темы: личное, гражданское и философское у него тесно связаны.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А. С. Пушкина; условное тематическое распределение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«Повести Белкина» показали, что короткая проза может быть точной, живой и увлекательной. В этих текстах важны не только события, но и характеры обычных людей.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 соединяет личную историю с Пугачёвским восстанием. Исторические события здесь видны через судьбу Гринёва и Маши Мироновой.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Пушкина особенно ценятся честь, долг, милосердие и нравственный выбор. Именно поэтому его исторические произведения читаются как уроки человеческой ответственности.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Пушкина и изображение истории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Пушкин изменил русский литературный язык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поэт соединил живую русскую речь, книжную традицию и поэтическую точность в новую литературную норму.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семья и дуэль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1831–1836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женился на Наталье Николаевне Гончаровой и жил в Петербурге с семьёй. В это время усилились денежные трудности и напряжённые отношения с обществом.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января 1837 года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 с Жоржем Дантесом состоялась дуэль у Чёрной речки. Ранение оказалось тяжёлым, и состояние поэта быстро ухудшилось.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января 1837 года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умер в Санкт-Петербурге. Его смерть стала большой потерей для всей русской культуры и вызвала глубокий отклик современников.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Пушкина, которые читают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 этим текстам возвращаются в школе, потому что они помогают обсуждать поступки героев и легко запоминаются.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произведения с ярким сюжетом и понятными персонажами; именно они лучше всего подходят для первого знакомства с Пушкиным.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и читательская известность произведений Пушкина; условная оценка
</a:t>
            </a:r>
            <a:endParaRPr lang="en-US" sz="8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787" y="1249087"/>
            <a:ext cx="223425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Пушкине в 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места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Пушкину установлены памятники в Москве, Санкт-Петербурге, Михайловском и других городах. Они напоминают, что его имя связано с самыми разными уголками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Учреждения и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поэта носят библиотеки, театры, школы, музеи и улицы. Так Пушкин остаётся заметной частью повседневной городской культуры и образовательной среды.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отмечают Пушкинский день России и День русского языка. Эта дата подчёркивает особую роль поэта не только в литературе, но и в истории языка.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Пушкине поддерживают школьные уроки, музеи и культурные мероприятия. Благодаря этому его произведения продолжают читаться, обсуждаться и восприниматься как часть настоящей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— поэт, которого продолжает читать Россия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стал голосом своей эпохи и основой современной русской литературы. Его стихи и проза учат чувствовать слово, понимать человека и ценить свободу, поэтому его читают и сегодня.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2026-05-23T05:00:27Z</dcterms:created>
  <dcterms:modified xsi:type="dcterms:W3CDTF">2026-05-23T05:00:27Z</dcterms:modified>
</cp:coreProperties>
</file>