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История: поиск причин
</a:t>
            </a:r>
            <a:endParaRPr lang="en-US" sz="4400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климат помогают искать причины событий прошлого.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историки ищут причины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Историки изучают не только события, но и их причины. Погода и климат часто скрыто влияют на жизнь людей, поэтому важны разные источники: тексты, находки и природные следы.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истории есть скрытые причины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41038" y="1505657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как дело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событие редко объясняется одной причиной. Историк собирает следы, сопоставляет версии и ищет, что могло повлиять на решения людей за кулисами видимых событий.
</a:t>
            </a:r>
            <a:endParaRPr lang="en-US" sz="955" dirty="0"/>
          </a:p>
        </p:txBody>
      </p:sp>
      <p:sp>
        <p:nvSpPr>
          <p:cNvPr id="11" name="Text 3"/>
          <p:cNvSpPr txBox="1"/>
          <p:nvPr/>
        </p:nvSpPr>
        <p:spPr>
          <a:xfrm>
            <a:off x="2741038" y="2280798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участники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климат не всегда названы прямо, но они могут менять ход истории. Засуха, мороз или затяжные дожди незаметно влияют на хлеб, дороги и здоровье.
</a:t>
            </a:r>
            <a:endParaRPr lang="en-US" sz="955" dirty="0"/>
          </a:p>
        </p:txBody>
      </p:sp>
      <p:sp>
        <p:nvSpPr>
          <p:cNvPr id="12" name="Text 4"/>
          <p:cNvSpPr txBox="1"/>
          <p:nvPr/>
        </p:nvSpPr>
        <p:spPr>
          <a:xfrm>
            <a:off x="2741038" y="3055939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запись — большой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запись в летописи может скрывать большую проблему. Одна строка о неурожае часто означает голод, рост цен и напряжение в обществе.
</a:t>
            </a:r>
            <a:endParaRPr lang="en-US" sz="955" dirty="0"/>
          </a:p>
        </p:txBody>
      </p:sp>
      <p:sp>
        <p:nvSpPr>
          <p:cNvPr id="13" name="Text 5"/>
          <p:cNvSpPr txBox="1"/>
          <p:nvPr/>
        </p:nvSpPr>
        <p:spPr>
          <a:xfrm>
            <a:off x="2741038" y="3850475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историка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прошлое точнее, историки спрашивают не только «что случилось», но и «почему именно тогда». Так появляется объяснение, а не просто перечень дат.
</a:t>
            </a:r>
            <a:endParaRPr lang="en-US" sz="95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климат: разные масштабы времени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255000" y="1362900"/>
            <a:ext cx="2002800" cy="14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перемены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 — это то, что можно наблюдать сейчас: дождь, мороз, ветер или жара. Она меняется быстро и помогает понять отдельный день, неделю или сезон.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81582" y="1362900"/>
            <a:ext cx="2002800" cy="14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закономерность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показывает, какой погода обычно бывает в регионе долгое время. Он помогает историкам увидеть не случайность, а устойчивую картину жизни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определению погоды и климата; 30 лет — принятный климатический период
</a:t>
            </a:r>
            <a:endParaRPr lang="en-US" sz="627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погода отличается от климата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страна может пережить и жаркое лето, и холодную зиму, но климат оценивают по длинному ряду наблюдений.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 быстро, а климат описывают только по длительным наблюдениям. Поэтому историк должен учитывать оба уровня.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историческая наука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81587" y="157402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причины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наука объясняет, почему события произошли именно так. Она не ограничивается датами, а ищет причины, связи и последствия, которые меняют представление о прошлом.
</a:t>
            </a:r>
            <a:endParaRPr lang="en-US" sz="1414" dirty="0"/>
          </a:p>
        </p:txBody>
      </p:sp>
      <p:sp>
        <p:nvSpPr>
          <p:cNvPr id="11" name="Text 3"/>
          <p:cNvSpPr txBox="1"/>
          <p:nvPr/>
        </p:nvSpPr>
        <p:spPr>
          <a:xfrm>
            <a:off x="4091233" y="157402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версии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проверить разные версии. Если источники расходятся, историк сравнивает их и выясняет, где ошибка, а где неполная картина.
</a:t>
            </a:r>
            <a:endParaRPr lang="en-US" sz="1469" dirty="0"/>
          </a:p>
        </p:txBody>
      </p:sp>
      <p:sp>
        <p:nvSpPr>
          <p:cNvPr id="12" name="Text 4"/>
          <p:cNvSpPr txBox="1"/>
          <p:nvPr/>
        </p:nvSpPr>
        <p:spPr>
          <a:xfrm>
            <a:off x="581540" y="337974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Увидеть влияние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 связь природных условий и жизни людей. Урожай, болезни и переселения часто зависят от погоды и климата, даже если это не видно сразу.
</a:t>
            </a:r>
            <a:endParaRPr lang="en-US" sz="1469" dirty="0"/>
          </a:p>
        </p:txBody>
      </p:sp>
      <p:sp>
        <p:nvSpPr>
          <p:cNvPr id="13" name="Text 5"/>
          <p:cNvSpPr txBox="1"/>
          <p:nvPr/>
        </p:nvSpPr>
        <p:spPr>
          <a:xfrm>
            <a:off x="4091234" y="337974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Связать прошлое и настоящее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прошлого полезно и сегодня. Оно учит замечать, как похожие решения могут приводить к разным результатам в разных условиях.
</a:t>
            </a:r>
            <a:endParaRPr lang="en-US" sz="146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595481"/>
            <a:ext cx="3432300" cy="93378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источники используют историки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Историки собирают сведения из разных типов источников, чтобы восстановить прошлое точнее.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источник показывает только часть картины. Надежный вывод появляется, когда письменные, климатические и природные данные подтверждают друг друга.
</a:t>
            </a:r>
            <a:endParaRPr lang="en-US" sz="1093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Источниковедческий подход в исторической науке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и климатические источники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31100" y="1680700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источники передают слова людей: что они видели, о чем беспокоились и как объясняли события. Но в тексте всегда есть взгляд автора и его цели.
</a:t>
            </a:r>
            <a:endParaRPr lang="en-US" sz="1231" dirty="0"/>
          </a:p>
        </p:txBody>
      </p:sp>
      <p:sp>
        <p:nvSpPr>
          <p:cNvPr id="11" name="Text 3"/>
          <p:cNvSpPr txBox="1"/>
          <p:nvPr/>
        </p:nvSpPr>
        <p:spPr>
          <a:xfrm>
            <a:off x="531100" y="2653618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Кольца деревьев, ледяные керны и пыльца сохраняют следы температуры, влаги и растительности. Эти данные не спорят словами, но помогают проверить письменные сообщения.
</a:t>
            </a:r>
            <a:endParaRPr lang="en-US" sz="1231" dirty="0"/>
          </a:p>
        </p:txBody>
      </p:sp>
      <p:sp>
        <p:nvSpPr>
          <p:cNvPr id="12" name="Text 4"/>
          <p:cNvSpPr txBox="1"/>
          <p:nvPr/>
        </p:nvSpPr>
        <p:spPr>
          <a:xfrm>
            <a:off x="531100" y="3626550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друг друга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источники разных типов совпадают, картина становится точнее. Так историк может отличить реальное изменение климата от случайного упоминания в одном тексте.
</a:t>
            </a:r>
            <a:endParaRPr lang="en-US" sz="123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историки проверяют факты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найденного источника к проверенному выводу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вывод по критике исторических источников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вопроса — кто писал, когда и зачем — помогают заметить возможную предвзятость источника.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вопроса помогают проверить надежность источника
</a:t>
            </a:r>
            <a:endParaRPr lang="en-US" sz="29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 1: засуха, урожай и цены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76876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влаги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влаги не хватает, поля быстро теряют силу: зерно созревает хуже, а часть посевов погибает. Историки сопоставляют погодные признаки с ценами в документах, чтобы увидеть реальные последствия для людей.
</a:t>
            </a:r>
            <a:endParaRPr lang="en-US" sz="1084" dirty="0"/>
          </a:p>
        </p:txBody>
      </p:sp>
      <p:sp>
        <p:nvSpPr>
          <p:cNvPr id="11" name="Text 3"/>
          <p:cNvSpPr txBox="1"/>
          <p:nvPr/>
        </p:nvSpPr>
        <p:spPr>
          <a:xfrm>
            <a:off x="3603469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напряжения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Засуха бьёт не только по крестьянам. Меньше хлеба означает рост расходов, тревогу в городах и споры о запасах. Так природный сбой превращается в общественную проблему.
</a:t>
            </a:r>
            <a:endParaRPr lang="en-US" sz="1185" dirty="0"/>
          </a:p>
        </p:txBody>
      </p:sp>
      <p:sp>
        <p:nvSpPr>
          <p:cNvPr id="12" name="Text 4"/>
          <p:cNvSpPr txBox="1"/>
          <p:nvPr/>
        </p:nvSpPr>
        <p:spPr>
          <a:xfrm>
            <a:off x="6530074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разным данным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летопись не объясняет всё сразу. Но если рядом есть записи о реке, урожае и торговле зерном, картина становится яснее: климатическое событие влияет на жизнь общества цепочкой последствий.
</a:t>
            </a:r>
            <a:endParaRPr lang="en-US" sz="107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историческим наблюдениям за погодой, урожаем и ценами
</a:t>
            </a:r>
            <a:endParaRPr lang="en-US" sz="743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 влияет на хлеб и цены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изменения погоды отражаются не сразу, а через урожай и торговлю хлебом.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климат ухудшает условия выращивания, урожай падает, а цена хлеба растёт. Это помогает понять, почему погода была важна для повседневной жизни.
</a:t>
            </a:r>
            <a:endParaRPr lang="en-US" sz="109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657843"/>
            <a:ext cx="3432300" cy="7773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учебная таблица по историческим источникам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 неурожая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разные признаки неурожая подтверждают друг друга в исторических источниках.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климатический признак, хозяйственный результат и письменное сообщение совпадают, вывод становится надёжнее. Один факт сам по себе ещё не доказывает картину целиком.
</a:t>
            </a:r>
            <a:endParaRPr lang="en-US" sz="109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 2: Малый ледниковый период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XIV–XVI века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XIV века в Европе стало чаще холодать. Зимы были длиннее, а весна и лето наступали позже, что усложняло земледелие и жизнь в деревнях.
</a:t>
            </a:r>
            <a:endParaRPr lang="en-US" sz="1168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трудных сезонов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XVII–XVIII веках нестабильная погода повторялась особенно заметно. Неурожаи, дефицит хлеба и рост цен затрагивали и города, и сельские общины.
</a:t>
            </a:r>
            <a:endParaRPr lang="en-US" sz="1168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влияния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XIX веку климат постепенно смягчался. Люди приспосабливались: меняли способы хозяйствования, торговлю и места поселения, чтобы уменьшить риск неурожаев.
</a:t>
            </a:r>
            <a:endParaRPr lang="en-US" sz="102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Похолодание и его последствия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причинно-следственной связи между климатом и решениями людей по историческим данным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меняли место жизни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31100" y="1680700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лучшего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урожай несколько лет подряд был слабым, семья думала о переезде. Люди искали места, где почва давала больше зерна, а климат лучше подходил для привычного хозяйства.
</a:t>
            </a:r>
            <a:endParaRPr lang="en-US" sz="1226" dirty="0"/>
          </a:p>
        </p:txBody>
      </p:sp>
      <p:sp>
        <p:nvSpPr>
          <p:cNvPr id="11" name="Text 3"/>
          <p:cNvSpPr txBox="1"/>
          <p:nvPr/>
        </p:nvSpPr>
        <p:spPr>
          <a:xfrm>
            <a:off x="531100" y="2653618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занятия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общины переходили к другому занятию: больше разводили скот, меняли посевы или торговали. Это был способ приспособиться, а не просто уйти от трудностей.
</a:t>
            </a:r>
            <a:endParaRPr lang="en-US" sz="1231" dirty="0"/>
          </a:p>
        </p:txBody>
      </p:sp>
      <p:sp>
        <p:nvSpPr>
          <p:cNvPr id="12" name="Text 4"/>
          <p:cNvSpPr txBox="1"/>
          <p:nvPr/>
        </p:nvSpPr>
        <p:spPr>
          <a:xfrm>
            <a:off x="531100" y="3626550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не была автоматической реакцией. Решение зависело от семьи, запасов, соседей и опасности пути. Климат создавал давление, но выбор всё равно оставался за людьми.
</a:t>
            </a:r>
            <a:endParaRPr lang="en-US" sz="122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методам исторического и климатического анализа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доказательство становится сильным
</a:t>
            </a:r>
            <a:endParaRPr lang="en-US" sz="287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источников работают как команда: каждый показывает свой след климата, а вместе они помогают избежать ошибки.
</a:t>
            </a:r>
            <a:endParaRPr lang="en-US" sz="118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выводы появляются при совпадении нескольких независимых источников. Тогда вероятность случайной ошибки или предвзятости становится намного ниже.
</a:t>
            </a:r>
            <a:endParaRPr lang="en-US" sz="109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535" y="1562075"/>
            <a:ext cx="384900" cy="38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28801" y="1583458"/>
            <a:ext cx="384900" cy="34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97655" y="1547825"/>
            <a:ext cx="361725" cy="41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54922" y="1547825"/>
            <a:ext cx="361725" cy="41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12197" y="1547825"/>
            <a:ext cx="361725" cy="413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Интерактив: найди тип источника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824035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помогает узнать, кто писал, кому и зачем. Для историка оно важно не только словами, но и намёками на события, страхи и повседневную жизнь людей.
</a:t>
            </a:r>
            <a:endParaRPr lang="en-US" sz="1154" dirty="0"/>
          </a:p>
        </p:txBody>
      </p:sp>
      <p:sp>
        <p:nvSpPr>
          <p:cNvPr id="17" name="Text 3"/>
          <p:cNvSpPr txBox="1"/>
          <p:nvPr/>
        </p:nvSpPr>
        <p:spPr>
          <a:xfrm>
            <a:off x="2581298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урожайности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урожайности показывает, где хлеба собирали больше, а где меньше. По ней можно связать природные условия с хозяйством и увидеть различия между районами.
</a:t>
            </a:r>
            <a:endParaRPr lang="en-US" sz="1073" dirty="0"/>
          </a:p>
        </p:txBody>
      </p:sp>
      <p:sp>
        <p:nvSpPr>
          <p:cNvPr id="18" name="Text 4"/>
          <p:cNvSpPr txBox="1"/>
          <p:nvPr/>
        </p:nvSpPr>
        <p:spPr>
          <a:xfrm>
            <a:off x="4338562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Кусок льда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Кусок льда хранит следы прошлого климата. В нём изучают состав и слои, чтобы понять, насколько холодным или тёплым был определённый период.
</a:t>
            </a:r>
            <a:endParaRPr lang="en-US" sz="1232" dirty="0"/>
          </a:p>
        </p:txBody>
      </p:sp>
      <p:sp>
        <p:nvSpPr>
          <p:cNvPr id="19" name="Text 5"/>
          <p:cNvSpPr txBox="1"/>
          <p:nvPr/>
        </p:nvSpPr>
        <p:spPr>
          <a:xfrm>
            <a:off x="6095826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Годичное кольцо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Годичное кольцо дерева помогает определить, каким был год для роста: влажным, сухим или холодным. По таким признакам строят выводы о погоде в прошлом.
</a:t>
            </a:r>
            <a:endParaRPr lang="en-US" sz="1146" dirty="0"/>
          </a:p>
        </p:txBody>
      </p:sp>
      <p:sp>
        <p:nvSpPr>
          <p:cNvPr id="20" name="Text 6"/>
          <p:cNvSpPr txBox="1"/>
          <p:nvPr/>
        </p:nvSpPr>
        <p:spPr>
          <a:xfrm>
            <a:off x="7853101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Летопись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Летопись рассказывает о событиях словами очевидцев или переписчиков. Она полезна, но её нужно сравнивать с другими источниками, чтобы проверить точность сообщения.
</a:t>
            </a:r>
            <a:endParaRPr lang="en-US" sz="108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необъективный источник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проверки достоверности: сравнение позиции автора с другими свидетельствами и природными данными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помогает понять причины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наука помогает не просто помнить прошлое, а понимать, почему всё произошло именно так. Когда факты, источники и климатические данные соединяются, история становится объяснением, а не набором дат.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2026-07-26T11:26:07Z</dcterms:created>
  <dcterms:modified xsi:type="dcterms:W3CDTF">2026-07-26T11:26:07Z</dcterms:modified>
</cp:coreProperties>
</file>