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image" Target="../media/image-12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«Ася» И. С. Тургенева: повесть о первой любви, выборе и упущенном счастье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чувства, которое оказалось сильнее осторожности.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и психологическая проза XIX века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показывает не только события, но и скрытую жизнь героев: сомнения, надежды, страхи и внутренние колебания. Именно поэтому в центре сюжета оказывается не действие само по себе, а выбор, который меняет судьбу.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разворачивается сюжет повести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1620225" y="1577700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знакомства
</a:t>
            </a:r>
            <a:pPr algn="l" indent="0" marL="0">
              <a:lnSpc>
                <a:spcPct val="100000"/>
              </a:lnSpc>
              <a:buNone/>
            </a:pPr>
            <a:r>
              <a:rPr lang="en-US" sz="67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Господин Н. вспоминает молодость и встречает Гагина с Асей в немецком городке на берегу Рейна. Между героями постепенно возникает доверие и интерес.
</a:t>
            </a:r>
            <a:endParaRPr lang="en-US" sz="1259" dirty="0"/>
          </a:p>
        </p:txBody>
      </p:sp>
      <p:sp>
        <p:nvSpPr>
          <p:cNvPr id="9" name="Text 3"/>
          <p:cNvSpPr txBox="1"/>
          <p:nvPr/>
        </p:nvSpPr>
        <p:spPr>
          <a:xfrm>
            <a:off x="2359965" y="2423642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Кульминация чувства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прогулки, разговоры и наблюдения сближают господина Н. и Асю. Когда чувство становится очевидным, наступает момент, требующий смелого решения.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88664" y="3269638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и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Промедление приводит к отъезду Аси. Позже герой понимает, что упустил единственный шанс на счастье, и сохраняет эту историю только в воспоминании.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история любви и утраты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событий повести И. С. Тургенева «Ася»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Аси: живая, резкая, ранимая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96975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подвижность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Ася кажется очень живой и непоседливой: она быстро говорит, резко меняет настроение и легко вспыхивает. За этой энергией чувствуется юность и постоянное напряжение.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02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96975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уязвимость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гордость и обидчивость связаны с неуверенностью в себе. Тургенев показывает героиню не простой капризной девочкой, а человеком, который остро переживает своё одиночество.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Господин Н.: герой сомнений и упущенного решения
</a:t>
            </a:r>
            <a:endParaRPr lang="en-US" sz="2397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Господин Н. умеет наблюдать людей и тонко замечает их настроение, но чаще остаётся в стороне. Он предпочитает размышлять, а не действовать.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чувство к Асе становится настоящим, герой уже понимает цену своего выбора. Однако страх ошибки и привычка к осторожности мешают ему сделать шаг вовремя.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его история звучит трагично: он осознаёт любовь только тогда, когда шанс на счастье уже почти исчез.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481463"/>
            <a:ext cx="4164900" cy="21375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и их роль в конфликте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 каждый герой участвует в развитии главного конфликта.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 героев показывает: любовь есть, но без решительности она не становится счастьем.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И. С. Тургенева «Ася»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Ася тревожна и неуверенна в себе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Отсюда её резкость, обидчивость и внезапные перемены настроения. Это не просто капризы, а способ защититься от боли и неловкости.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связывает характер героини не только с возрастом, но и с её непростой судьбой, которая рано научила её тревоге.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Ася выросла в необычных и трудных условиях, поэтому с детства чувствовала себя не совсем своей ни среди богатых, ни среди простых людей.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положение делает её особенно чувствительной к словам и взглядам окружающих. Она постоянно ждёт оценки и боится быть отвергнутой.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повести и их значение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соединяет личную историю с вопросами, понятными каждому читателю: как решиться, как не упустить важное, как жить с памятью о прошлом.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первый план выходит нерешительность героя, но рядом с ней звучит тема первой любви — сильной, светлой и очень хрупкой.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повести И. С. Тургенева «Ася»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Тургенев показывает, что иногда всё решает не длинная цепочка событий, а один своевременный поступок.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И. С. Тургенева «Ася»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минута решимости могла изменить судьбу героев.
</a:t>
            </a:r>
            <a:endParaRPr lang="en-US" sz="5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050" y="1105262"/>
            <a:ext cx="4208700" cy="1849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8275" y="1105262"/>
            <a:ext cx="4208700" cy="18495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467850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Рейн как спокойный фон для тревоги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в повести кажется тихой и мирной, но на её фоне особенно заметны внутренние волнения героев. Широкий Рейн, вечерний свет и медленное течение воды создают ощущение красоты, за которой скрыто ожидание важного разговора.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741237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Сад, окна и вечерний свет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и окна дома будто отделяют героев друг от друга, хотя они находятся совсем рядом. Тёплый свет вечера обещает надежду, но тени и сумерки постепенно напоминают, что счастье может исчезнуть в одно мгновение.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и настроение в повести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537" y="1503496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1312" y="1520729"/>
            <a:ext cx="310200" cy="2757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98137" y="1503496"/>
            <a:ext cx="310200" cy="310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53724" y="1503496"/>
            <a:ext cx="310200" cy="310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Психологизм Тургенева в изображении чувств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434948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реплики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часто показывает переживания через немногословные разговоры. За простыми фразами слышатся сомнение, надежда и скрытая тревога, поэтому читатель сам чувствует напряжение между героями.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779787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Взгляды и паузы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Молчание в повести не пустое: оно наполнено ожиданием и недосказанностью. Паузы между словами помогают понять, что герои переживают сильнее, чем способны выразить вслух.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2607399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Жесты и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Порывистые движения Аси и сдержанность господина Н. говорят о них не меньше слов. Обычный жест у Тургенева становится знаком характера и внутреннего состояния героя.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952206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Нарастание чувства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развивается спокойно, но напряжение всё время растёт. Читатель видит, как симпатия превращается в надежду, а затем — в сожаление, когда решающий момент оказывается упущен.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550" y="1445841"/>
            <a:ext cx="4206300" cy="1997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Аси и господина Н.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героев помогает увидеть, почему их чувство не стало счастьем.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характеров делает любовь героев особенно хрупкой: Ася ждёт решительного шага, а господин Н. выбирает промедление.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И. С. Тургенева «Ася»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чувство не стало счастьем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 повести И. С. Тургенева «Ася»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«лишнего человека» в повести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Господин Н. похож на героя «лишнего человека»: он много размышляет, тонко чувствует, но не умеет вовремя перейти от мыслей к поступку, когда это действительно важно.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показывает: образованность, опыт и умение анализировать не спасают человека от потери счастья, если ему недостаёт смелости в решающий момент.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наблюдает за происходящим, старается понять свои чувства и чувства Аси, однако внутренние сомнения оказываются сильнее желания действовать и брать на себя ответственность.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напряжение в повести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сила переживаний связана не с событиями, а с ожиданием решения, когда всё уже почти сказано, но ещё не сделано.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развязка, тем сильнее чувство утраты: пик напряжения приходится на момент нерешительности и последующий разрыв.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И. С. Тургенева «Ася»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повести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 короткие и естественные, поэтому читатель будто слышит живой разговор, а не заранее подготовленную сцену из книги.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Сдержанный стиль делает историю особенно сильной: большое чувство раскрывается не через громкие слова, а через тихие и правдивые переживания.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пишет просто и точно: его фразы звучат спокойно, но за ними всегда чувствуется скрытое напряжение и тонкая работа мысли.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много деталей, которые помогают понять героев без длинных объяснений: взгляд, пауза, движение, случайная реплика сразу становятся значимыми.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символы повести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Окно, дорога и река в «Асе» связаны с выбором героев. Окно отделяет надежду от разлуки, дорога напоминает о возможности изменить судьбу, а река показывает течение времени, которое нельзя остановить.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Сад, вечерний свет и сумерки усиливают чувство ожидания. Эти образы создают красивый, но тревожный фон, на котором особенно ясно видно, насколько хрупким оказывается счастье.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389590"/>
            <a:ext cx="4164900" cy="23213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детали и их смысл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детали помогают Тургеневу показать чувства героев без прямых объяснений.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важная деталь — запоздалое решение героя: именно оно превращает возможность счастья в горькое воспоминание.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И. С. Тургенева «Ася»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повесть «Ася» остаётся важной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напоминает: одного чувства мало — нужны смелость, честность и вовремя сказанное слово. История Аси и господина Н. учит беречь решающие мгновения, пока они ещё не прошли.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2026-05-22T22:00:48Z</dcterms:created>
  <dcterms:modified xsi:type="dcterms:W3CDTF">2026-05-22T22:00:48Z</dcterms:modified>
</cp:coreProperties>
</file>