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Север: природа, люди и роль региона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Север: моря, леса, люди и ресурсы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 у Арктики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северный край России, где рядом живут море, лес и тундра, а жизнь людей сильно зависит от природы и расстояний.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на карте России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Карелия: страна озёр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 выделяется множеством озёр, скалами и густыми лесами. Здесь природа напоминает каменную и водную мозаику, а города и посёлки часто стоят у воды.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Коми: лесной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 занимает большую внутреннюю часть региона. Это территория тайги, рек и болот, где рядом существуют промышленность, природные богатства и большие малонаселённые пространства.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и арктический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Архангельская и Мурманская области, а также Ненецкий округ образуют морской и арктический край. Здесь особенно заметны побережья, порты, тундра и суровый климат.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Европейского Севера на карте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на северо-западе страны и соединяет европейскую часть России с Арктикой.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расположен на важном рубеже: он одновременно пограничный, морской и арктический регион.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рельефа региона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занята равнинами и невысокими холмами. Такой рельеф удобен для рек, лесов и болот, но местами он усложняется каменистыми грядами и следами древнего оледенения.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холмы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Кольском полуострове возвышаются Хибины — горы с заметным для Севера рельефом. Они выделяются среди более спокойных пространств и влияют на местные природные условия.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участок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Карелии особенно много скал, озёр и неровных берегов. На севере суша постепенно переходит к тундровым пространствам, где преобладают низкие формы поверхности.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озёра и тундра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северный ландшафт такой необычный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двигался по территории и сглаживал одни формы, а другие, наоборот, усиливал. После его отступления остались морены, каменные гряды и котловины, в которых позже появились озёра.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неровной поверхности вода задерживается в понижениях, поэтому здесь много озёр, болот и заливов. Береговая линия тоже стала изрезанной и неодинаковой по форме.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 на суше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ландшафт выглядит очень разнообразным: рядом могут находиться камни, лес, болото и открытая вода. Для сравнительно небольшого региона это особенно заметно и необычно.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 малой площади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климата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зима обычно мягче, чем в глубине материка, а ветры и влажность выше. Особенно контрастны условия на Кольском полуострове.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 сезонам видно, что тёплый период короткий, а основная часть года остаётся холодной.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описаниям Европейского Севера; значения приведены как учебная схема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50" y="1447325"/>
            <a:ext cx="251100" cy="22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50" y="2409009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31" y="3364867"/>
            <a:ext cx="205538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250" y="4332425"/>
            <a:ext cx="251100" cy="22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и моря соединяют регион с Арктикой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соединяет внутренние районы с арктическими водами. Через него проходили морские пути, а прибрежные города становились опорными пунктами для торговли и освоения Севера.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особенно важно для связи с Арктикой. Оно дольше остаётся свободным ото льда, поэтому северные порты здесь имеют большое значение для судоходства.
</a:t>
            </a:r>
            <a:endParaRPr lang="en-US" sz="961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пути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Двина, Печора, Онега и Мезень не только несут воду, но и связывают внутренние районы с морем. Реки долго служили естественными дорогами.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порты помогали доставлять рыбу, соль, меха и другие грузы. Через них регион включался в дальние морские маршруты и хозяйственную жизнь страны.
</a:t>
            </a:r>
            <a:endParaRPr lang="en-US" sz="1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тайги к тундре: смена природных зон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природных зон на Европейском Севере связан с уменьшением тепла и изменением влажности.
</a:t>
            </a:r>
            <a:endParaRPr lang="en-US" sz="12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Европейского Севера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 северный олень хорошо приспособлены к долгой зиме и глубокому снегу. Они проходят большие расстояния в поисках корма и используют густой покров как защиту от холода.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северные звери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живёт в тундре и отлично переносит морозы благодаря густому меху и смене окраски. Рядом с морскими побережьями встречаются тюлени и множество птиц.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тундры и морей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обычны медведь, белка и глухарь. Для них важны лесные массивы, укрытия и богатый летний корм, который нужно успеть накопить за короткий сезон.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тайги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животные выживают благодаря густому меху, жировому слою и сезонным перемещениям. Такие приспособления помогают сохранять тепло и находить пищу в меняющейся природе.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приспособились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2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месяца
</a:t>
            </a:r>
            <a:endParaRPr lang="en-US" sz="5428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заставляет северные растения быстро цвести и плодоносить, поэтому ягоды успевают созреть всего за несколько тёплых месяцев.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тёплый сезон, и природа торопится использовать каждый его день.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природным зонам Европейского Севера, обобщение по климату региона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371754"/>
            <a:ext cx="8620800" cy="1762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традиционные занятия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Европейского Севера и их традиционные занятия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народов образ жизни тесно связан с природой: в тундре важнее оленеводство, а в лесных районах — рыболовство, охота и ремёсла.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 учебные материалы о коренных народах Севера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осваивали Европейский Север
</a:t>
            </a:r>
            <a:endParaRPr lang="en-US" sz="30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Поморы, жившие на берегах Белого моря, осваивали побережье, занимались рыболовством, морским промыслом и обменом с соседними землями.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стал главным северным портом, а Соловецкий монастырь — важным духовным и хозяйственным центром, связанным с морскими путями.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северные территории начали активнее включать в общероссийскую экономику: развивались торговля, судоходство и постоянные поселения вдоль рек и моря.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в XIX–XX веках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шёл неравномерно: сначала усиливались порты и лесной промысел, затем ускорилась добыча полезных ископаемых и развитие энергетики.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превратился из торгово-промысловой территории в крупный индустриальный район, где транспорт и добыча ресурсов стали взаимно усиливать друг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промышленного развития Европейского Севера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Европейского Севера сегодня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региона и их природная основа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природные ресурсы, поэтому рядом существуют добыча, переработка и транспортные узлы, а хозяйство сильно зависит от условий местности.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экономике Европейского Севера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региона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 и авиация дополняют друг друга там, где большие расстояния и суровый климат осложняют наземные перевозки.
</a:t>
            </a:r>
            <a:endParaRPr lang="en-US" sz="12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Архангельск: город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часто называют «воротами в Арктику». В городе сочетаются портовая жизнь, северная деревянная архитектура и память о морских экспедициях. Это место помогает понять, как море и городская культура развивались вместе.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Мурманск: порт за Полярным кругом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вырос как крупный незамерзающий порт на Кольском полуострове. Здесь особенно заметны морская история, работа рыболовного флота и суровый северный ритм жизни, который отражается в облике улиц и набережных.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республик и 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Петрозаводск и Сыктывкар показывают другую сторону Севера — городскую культуру, музеи, ремёсла и связь с природой. В них хорошо видно соседство русских северных традиций и наследия коренных народов.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северного региона
</a:t>
            </a:r>
            <a:endParaRPr lang="en-US" sz="3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470" y="1870074"/>
            <a:ext cx="154200" cy="15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06" y="1862724"/>
            <a:ext cx="147788" cy="1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0240" y="1870074"/>
            <a:ext cx="154200" cy="1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000" y="1878641"/>
            <a:ext cx="154200" cy="13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2594704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легко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очень чувствительна к технике, дорогам и строительству. След от колёс и разлив топлива может сохраняться годами, поэтому здесь особенно нужны аккуратность и контроль.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7992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восстанавливаются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лесов и мхов делает север уязвимым к вырубкам и пожарам. Если повредить почву, восстановление займёт десятилетия, поэтому важны строгие правила хозяйственной деятельности.
</a:t>
            </a:r>
            <a:endParaRPr lang="en-US" sz="988" dirty="0"/>
          </a:p>
        </p:txBody>
      </p:sp>
      <p:sp>
        <p:nvSpPr>
          <p:cNvPr id="14" name="Text 3"/>
          <p:cNvSpPr txBox="1"/>
          <p:nvPr/>
        </p:nvSpPr>
        <p:spPr>
          <a:xfrm>
            <a:off x="4809475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редкие виды и природные ландшафты. Они помогают изучать северную природу, не разрушая её, и показывают, как люди могут беречь свой край.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024237" y="2254200"/>
            <a:ext cx="18582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 и реки требуют защиты от мусора и промышленного загрязнения. Чистая вода важна и для животных, и для людей, которые живут и работают на Севере.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северную природу
</a:t>
            </a:r>
            <a:endParaRPr lang="en-US" sz="3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 баланс интересов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таяние мерзлоты меняют почвы, дороги и здания. Там, где грунт становится менее устойчивым, приходится укреплять основания и заранее учитывать новые природные риски.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инфраструктура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 дают работу и доход, но могут загрязнять воздух и воду. Поэтому предприятиям нужны современные технологии, очистные системы и постоянный экологический контроль.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экология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Север можно только при разумном использовании ресурсов. Если добыча, лесопользование и рыболовство будут ограничены правилами, у природы останется шанс восстанавливаться.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на будущее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80596"/>
            <a:ext cx="9144000" cy="20627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200" y="579860"/>
            <a:ext cx="738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9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Север: сила природы и ответственность людей
</a:t>
            </a:r>
            <a:endParaRPr lang="en-US" sz="3292" dirty="0"/>
          </a:p>
        </p:txBody>
      </p:sp>
      <p:sp>
        <p:nvSpPr>
          <p:cNvPr id="5" name="Text 1"/>
          <p:cNvSpPr txBox="1"/>
          <p:nvPr/>
        </p:nvSpPr>
        <p:spPr>
          <a:xfrm>
            <a:off x="2175875" y="1826836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соединяет суровую природу, морские пути, богатые ресурсы и живые традиции. Его будущее зависит от того, насколько бережно люди смогут развивать города, транспорт и хозяйство.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2026-07-27T01:29:16Z</dcterms:created>
  <dcterms:modified xsi:type="dcterms:W3CDTF">2026-07-27T01:29:16Z</dcterms:modified>
</cp:coreProperties>
</file>