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Франция и Англия — пути объединения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становления централизованных государств Франции и Англии в Средние 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Средневековья во Франции и Англии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Средневековье Франция и Англия представляли раздробленные территории с автономными княжествами, погружёнными в борьбу за власть и землю, порождая потребность в сильной центральной власти.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раздробленность во Франции: основные причины и особенности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XI–XII веках Франция была разделена на множество независимых герцогств и графств, таких как Нормандия и Бургундия, где королевская власть ограничивалась окрестностями Парижа.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имел слабую военную поддержку и не контролировал уплату налогов на всей территории, что сдерживало развитие единой монархии.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 законах и отсутствие единого финансового центра укрепляли автономию феодалов и препятствовали объединению страны.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централизации в Англии после нормандского завоевания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1066 год – Нормандское завоевание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Завоеватель захватывает Англию, распространяя нормандскую систему управления и подчиняя местных феодалов.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1085 год – Составление «Книги Страшного суда»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Проведена детальная перепись земель и ресурсов для точного налогообложения и контроля короля.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 века – Усиление королевской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управления позволяет королю эффективнее контролировать вассалов и собирать налоги по всей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крестовых походов на укрепление французской монархии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дворян в крестовых походах расширило их военный опыт и отвлекло от внутренних распрей.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Вернувшиеся рыцари усилили поддержку короля, способствуя росту его авторитета среди дворянства.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способствовали накоплению знаний и ресурсов, укрепляя военную мощь королевства.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центральной власти позволило монархам Франции расширить контроль над собственными владениями.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английских королей XII века и их эффект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II внедрил королевские суды, что снизило влияние местных феодальных судов и укрепило единую судебную систему.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шерифов обеспечила эффективный сбор налогов и поддержание порядка во всех графствах.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создали основу для развития центральной администрации и укрепления власти короля над знатью.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116 лет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продолжалась война, которая кардинально изменила политическую структуру страны.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116 лет борьба с Англией способствовала формированию единой национальной идентичности и укреплению королевской власти.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Средневековой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земель феодалов: эволюция централизации (1000–1500)
</a:t>
            </a:r>
            <a:endParaRPr lang="en-US" sz="1809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владений от могущественных феодалов к королевской власти наблюдается в обеих странах в течение пяти веков.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значительное усиление централизованной монархии за счёт вытеснения феодальной автономии.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по средневековым земельным владениям,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86221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хартия вольностей и её роль в единстве Англии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права баронов и ограничил абсолютную власть монарха, создавая основу для законности.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Хартия заложила фундамент английской правовой системы, влияя на последующее развитие законодательства.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компромисс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стал результатом соглашения между королём и знатью, способствуя укреплению государственного единства.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Алой и Белой розы: последствия для Англии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династиями Ланкастеров и Йорков ослабили власть знати и вызвали хаос на престоле.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Генриха VII Тюдора положила конец внутренним распрям и укрепила королевскую власть.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монархии способствовало завершению феодальной раздробленности и централизации государства.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Тюдоров стало базой для развития абсолютной монархии и политической стабильности Англии.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система: шаг к единству Англии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возник в 1265 году как собрание, где король консультировался с представителями дворянства и духовенства по вопросам налогов и законов.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Созываемый королём, парламент обеспечивал согласование важных решений, способствуя балансу между властью монарха и интересами различных слоёв общества.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парламента способствовала формированию единой правовой базы и укреплению центральной власти, объединяя всех под юрисдикцией короны.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французских королей в укреплении монархии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Филиппа IV Красивого (1285–1314)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IV реформировал налоговую систему, впервые собирал постоянные налоги и боролся с оппозицией крупных феодалов.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Людовика IX (1226–1270)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IX создал прочный административный аппарат, усилил королевскую власть и стал символом справедливого правителя в глазах подданных.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162275" y="3335815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Генеральных штатов (1302)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собрание представителей трёх сословий помогало королю в решении крупных вопросов и укрепляло легитимность власти монарха.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787904" y="1980337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мятежей вассалов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короли успешно подавляли феодальные восстания, что способствовало концентрации власти в руках короны и централизации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Генриха II: центральная власть в Англии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II ввёл единые королевские суды, что снизило влияние местных баронов на правосудие и укрепило централизованную систему управления страной.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института присяжных заседателей способствовало более справедливому рассмотрению дел и ограничило произвол феодальной знати.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шерифов обеспечило сбор налогов и поддержание порядка под контролем королевской власти, укрепляя единство государства.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Жакерия и противостояние централизации во Франции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Жакерия 1358 года возникло из-за тяжёлого экономического положения крестьян, усиленного налогами и последствиями войны.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Восставшие выступали против феодальных гнётов и требовали облегчения условий жизни, что угрожало власти дворян и короля.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Жакерии позволило расширить армию короля и усилить контроль над феодалами, что стало шагом к централизации государства.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продемонстрировал необходимость укрепления центральной власти для поддержания порядка и стабильности в стране.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объединения: гербы и эмблемы Франции и Англии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лилия как символ королевской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— эмблема французской монархии, символизирующая чистоту и божественное право на трон. Она широко использовалась на гербах, одежде и официальных документах короны.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лев — знак силы и мужества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на гербе Англии отражал мощь и отвагу королевского дома. Этот символ укреплял престиж монарха и объединял подданных вокруг общего знака.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гербов в формировании национального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гербов и знамен усиливало чувство единства среди населения, помогало обозначить территориальные границы и социальный порядок в средневековых королевствах.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объединения: города и торговля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городов способствовало развитию экономики и предоставляло монархам новые налоговые источники, укрепляя их финансовую основу.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развивала текстильные мануфактуры, создавая товар для экспорта и внутреннего рынка, что повышало экономическую стабильность.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шерстью в Англии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шерсти стало ключевым фактором для английской экономики, обеспечивая доходы и усиливая связи с другими европейскими странами.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языки и их роль в государственном единстве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существовало множество диалектов, затруднявших взаимопонимание и управление большими территориями.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французский и английский языки стали официальными и письменными, что способствовало стандартизации и развитию культуры.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являлся важным элементом формирования национальной идентичности и укрепления центральной власти монархов.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28991"/>
            <a:ext cx="4208700" cy="12873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этапов объединения: Франция vs Англия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даты и события, повлиявшие на объединение двух королевств, показывая сходства и различия в их историческом развитии.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централизации проходила через войны, реформы и укрепление монархии в обеих странах, но с разными историческими акцентами.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 века
</a:t>
            </a:r>
            <a:endParaRPr lang="en-US" sz="6504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основой формирования централизованных национальных государств в Европе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Франции и Англии заложило модель сильных монархий, которая впоследствии распространилась по европейскому континенту и сформировала современную политическую систему.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история средневековья, университетские издания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историческое значение процессов объединения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во Франции и Англии послужила фундаментом для современных государств Европы, демонстрируя важность единства власти, национальных символов и реформ в развитии государственности.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2026-05-10T15:09:24Z</dcterms:created>
  <dcterms:modified xsi:type="dcterms:W3CDTF">2026-05-10T15:09:24Z</dcterms:modified>
</cp:coreProperties>
</file>