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битва: важная победа русских земель
</a:t>
            </a:r>
            <a:endParaRPr lang="en-US" sz="333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русские князья одержали победу на Дону и почему её помнят до сих пор?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XIV веке: время испытаний и надежды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русские княжества жили отдельно и не всегда действовали вместе. Приходилось платить дань Орде, но Москва крепла и собирала союзников. Именно в такое время родилась надежда на общую силу русских земель.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Дмитрий Донской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4825" y="1508884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Иванович правил в Москве и постепенно усиливал своё княжество. Он умел убеждать других князей действовать вместе и заботился о защите русских земель.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1244825" y="2551966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и решительный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Куликовской битвы князь был ещё сравнительно молод, но уже умел принимать важные решения. Он не боялся ответственности и повёл войско сам.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1244825" y="3595047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Доне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Донской Дмитрий получил позже, после победы на реке Дон. Оно напомнило людям о том, как его имя стало связано с одним из главных сражений русской истории.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Мамай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Влиятельный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 был сильным военным правителем Орды, хотя ханом не был. Он хотел удержать власть и заставить русские земли подчиняться его воле.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 конницу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войско было многочисленным и очень подвижным. Быстрая конница позволяла ордынцам стремительно нападать и давить противника силой и скоростью.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русских княжеств Мамай стал знаком опасности и давления. Именно его поход заставил Дмитрия Донского вывести войско навстречу врагу.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началось большое сражение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Москвой и Мамаем всё больше обострялись. Причиной были власть, дань и желание Орды сохранить своё влияние на русские земли.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князья всё чаще смотрели на Москву как на защитницу. Это усиливало Дмитрия Ивановича и помогало ему собирать общее войско.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идти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Дмитрий не стал ждать удара. Он повёл войско навстречу врагу, чтобы защитить землю заранее, а не отступать в последний момент.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единству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решение показало, что русские князья могут действовать вместе. Для многих людей такой поступок стал важным знаком общей силы.
</a:t>
            </a:r>
            <a:endParaRPr lang="en-US" sz="14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русского войска к Куликову полю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Дмитрия Донского и его войска перед сражением на Дону.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600565"/>
            <a:ext cx="384900" cy="30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12197" y="1547825"/>
            <a:ext cx="361725" cy="413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земель пришли воины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дружина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Москвичи составили ядро войска и показали, что столица уже умеет собирать силы вокруг себя. Их опыт и порядок помогали держать строй в трудный момент.
</a:t>
            </a:r>
            <a:endParaRPr lang="en-US" sz="1174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Суздальские воины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Суздаля пришли отряды, готовые поддержать общее дело. Они сражались рядом с другими дружинами, как будто давно тренировались вместе.
</a:t>
            </a:r>
            <a:endParaRPr lang="en-US" sz="123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Владимирские полки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Владимирские воины усилили войско Дмитрия Донского. Их участие показывало, что разные земли могли действовать согласованно ради защиты всей Руси.
</a:t>
            </a:r>
            <a:endParaRPr lang="en-US" sz="115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Ростовские дружины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Ростовские бойцы тоже прибыли на помощь. Вместе с другими они выдерживали натиск, потому что рядом с товарищами даже страх становится меньше.
</a:t>
            </a:r>
            <a:endParaRPr lang="en-US" sz="1169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союзники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войску присоединились и воины из других земель. Такое объединение стало главным преимуществом: когда силы сложены вместе, сопротивляться врагу гораздо легче.
</a:t>
            </a:r>
            <a:endParaRPr lang="en-US" sz="11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и поддержка перед битвой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Благословение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благословил Дмитрия Донского перед походом. Для людей того времени это было знаком, что защита земли — дело правое и важное.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Пересвет и Ослябя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преданию, с князем отправились монахи-воины Пересвет и Ослябя. Их присутствие придавало войску особую уверенность и напоминало о духовной поддержке.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видели в этом не только помощь перед боем, но и знак единства. Когда вера и смелость идут рядом, даже страшный путь кажется короче.
</a:t>
            </a:r>
            <a:endParaRPr lang="en-US" sz="12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выбрали Куликово поле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у Дона
</a:t>
            </a:r>
            <a:pPr algn="ctr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 лежало недалеко от реки Дон и подходило для большого боя. Здесь было достаточно места для построения войск, но не слишком удобно для быстрого манёвра. Это помогало русским воинам лучше удерживать порядок и встречать удар.
</a:t>
            </a:r>
            <a:endParaRPr lang="en-US" sz="928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овраги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открытого поля были леса, овраги и неровности. Они мешали ордынцам свободно развернуть конницу и атаковать сразу со всех сторон. Русское войско постаралось использовать эту особенность местности с умом.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 расчётом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полки заняли позицию так, чтобы врагу было труднее наступать. Место боя выбрали не случайно, а очень осторожно и продуманно. В этой истории природа тоже стала помощником, почти как невидимый союзник.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были построены русские полки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расположения полков русской армии перед битвой на Куликовом поле.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большим боем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сражения два богатыря выехали навстречу друг другу. Это был не просто поединок, а знак мужества, когда оба войска внимательно смотрели, кто окажется сильнее.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вера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Пересвет, по преданию, был монахом-воином, а Челубей — опытным ордынским богатырём. Их бой запомнился людям как пример того, что дух и решимость не менее важны, чем оружие.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символ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Пересвета и Челубея часто вспоминают в рассказах о Куликовской битве. Он сделал начало боя особенно торжественным и помог людям лучше запомнить этот великий день.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Пересвета и Челубея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боя 8 сентября 1380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8 сентября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Рождества Богородицы войска были готовы к бою. Утром на Куликовом поле стало ясно: мирного разговора больше не будет.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атака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конница двинулась вперёд и ударила по русским полкам. Воинам пришлось сразу держать строй и не поддаваться страху.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ряды стоят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дружины приняли первый натиск и не отступили сразу назад. Именно выдержка в начале боя помогла удержать позицию до решающего момента.
</a:t>
            </a:r>
            <a:endParaRPr lang="en-US" sz="11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трудный момент сражения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натиск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Ордынцы теснили русские полки всё сильнее, стараясь прорвать строй. Воинам приходилось держаться из последних сил и не терять порядок даже под тяжёлым ударом.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без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сражались пешими, плечом к плечу, и почти не было времени на передышку. Битва стала долгой и изнурительной, словно проверяла всех на терпение.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верный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минуте нельзя было спешить. Победа зависела от того, кто дольше сохранит спокойствие, выдержку и готовность выполнить план в нужную секунду.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Решимость воинов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понимали: если сейчас дрогнуть, всё будет потеряно. Поэтому они стояли крепко, как единая стена, и ждали перемены хода боя.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сработал засадный полк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скрытый резерв помог переломить ход Куликовской битвы.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её высокая цена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после боя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сражение закончилось, Куликово поле стало тихим и тяжёлым. На земле остались раненые и павшие воины, а рядом стояли измождённые дружинники с опущенными мечами и запылёнными знамёнами.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со слезами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принесла русскому войску гордость, но не весёлый праздник. Люди радовались, что смогли устоять, и в то же время скорбели по тем, кто не вернулся с поля битвы.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 после победы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Мамай потерял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влияние Мамая быстро ослабло. Вскоре он был разбит своим соперником Тохтамышем, и его путь к власти закончился.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стала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не освободила русские земли сразу, но показала, что Орду можно побеждать. Люди увидели: общая защита действительно работает.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усилилась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Москва стала заметнее и сильнее среди других земель. Княжество получило новый авторитет, а это помогало будущему объединению.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укрепило надежду, что русские князья могут действовать вместе. Для людей это было очень важно: рядом с верой росла и смелость.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Куликовскую битву помнят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общего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показала, что разрозненные земли могут действовать как одно войско. Именно поэтому её считают символом единства и общей силы.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выдержка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воины выстояли в трудный день и не испугались сильного противника. Их мужество стало примером для многих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сражении рассказывают учебники, летописи и исторические произведения. Люди помнят Куликово поле как место, где начался важный путь к свободе.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в книгах и памятниках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записи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битве рассказывают древние летописи, а также «Сказание о Мамаевом побоище». Благодаря этим текстам мы узнаём, как люди представляли себе события того времени.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 страницах книг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Донской, Пересвет и другие участники битвы стали героями рассказов и повестей. Их образы помогают школьникам легче запомнить историю.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памятники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скульпторы не раз обращались к Куликовской битве. Памятники и картины делают это событие зримым и очень памятным.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культурной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Куликова поля стала важной частью русской культуры. Она напоминает людям о мужестве, верности и силе общего дела.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Куликовской битве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произошло накануне Рождества Богородицы. Для людей того времени это придавало дню особый смысл и делало его ещё более памятным.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строю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сражался вместе со своими воинами, а не оставался в стороне. Он был не только князем, но и участником боя, как и многие другие.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Искали после битвы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князя долго искали среди павших и раненых. Это показывает, насколько тяжёлым было сражение и как близко опасность стояла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Куликовской битвы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показала, что единство, мужество и умный план помогают даже в очень трудный час. Русские земли ещё не стали свободными, но путь к будущей победе уже начался.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2026-05-26T10:23:26Z</dcterms:created>
  <dcterms:modified xsi:type="dcterms:W3CDTF">2026-05-26T10:23:26Z</dcterms:modified>
</cp:coreProperties>
</file>