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донского казачества XVI–XVII вв.: ключевые темы и обзор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происхождение, роль и источники донских казаков в истории России.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значение донских казаков в XVI–XVII веках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сформировались на границе Русского государства в XVI веке. Они охраняли рубежи, участвовали в военных походах и создали уникальную культуру. В XVII веке их влияние распространялось на политику и народные движения России, что сделало их значимой исторической силой.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политическая структура донского казачества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общество XVI–XVII веков обладало военной демократией с выборными атаманами, решения принимались на казацком круге — собрании всех членов общества.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Станичные общины выступали как самостоятельные единицы с собственным управлением, обеспечивая самобытность и стабильность казачьей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атамана базировалась на народном доверии и поддерживалась традициями товарищества и взаимопомощи, объединявшими казацкое сообщество.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военные и политические события донских казаков XVI–XVII веков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Азовское сидение (1637–1642)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героически выдержали длительную осаду турецкой крепости Азов, проявив военную стойкость и стратегическое мышление в защите южных границ России.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Смутном времени и народных движениях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Смуты казаки активно боролись за стабильность и влияние, поддерживая русские власти и одновременно отстаивая собственные интересы на юге страны.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под предводительством Разина и Болотникова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сыграли ключевую роль в известных восстаниях XVII века, выступая за социальные и политические перемены, что подчеркивает их самостоятельность и силу в регионе.
</a:t>
            </a:r>
            <a:endParaRPr lang="en-US" sz="10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Этногенез донского казачества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возникло из смешения беглых крестьян, служилых людей и различных народностей, сформировав уникальное сообщество.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составляли выходцы из Русского государства, которые обеспечили сохранение традиций и государственной принадлежности.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влияние оказали тюркские и кавказские группы, внесшие в культуру казаков разнообразие обычаев и языка.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Украинские элементы дополнили этнический состав, способствуя формированию самобытного казачьего образа жизни и социальной 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историографии донского казачества в XIX веке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Е.И. Скрыпилёв публикует первые подробные описания традиций и быта донских казаков, поднимая интерес к их истории.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А.И. Милюков начинает систематическое изучение казачества, обосновывая значение донских казаков в российской истории.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А.А. Скальковым «Истории донского казачества», содержащей целостную периодизацию события и развитие казачьей общины.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расширяются, появляются первые попытки анализа политического и социального влияния донских казаков.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Историография донского казачества в XX веке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В.Г. Грекова и С.В. Верстовского расширили понимание казаков, включая их участие в социальных движениях и революциях.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редакцией А.В. Черепанова выходят коллективные работы, объединяющие исследования культуры, быта и демографии донских казаков.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начали рассматривать донское казачество как особое явление в многонациональной структуре России, углубляя междисциплинарный анализ.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14054"/>
            <a:ext cx="3856200" cy="142339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историографических подходов XIX и XX веков к донскому казачеству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основных тем и направлений исследований в разные эпохи отражает смену научных интересов.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исторических подходов отражает расширение тематики и методов, открывая новые аспекты донского казачества.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А.А. Скалькова, В.Г. Грекова, А.В. Черепанова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 по истории донских казаков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«Разрядные книги» фиксируют сведения о службе казаков и их участии в военных действиях, играя важную роль в документации истории.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Переписная документация и жалованные грамоты отражают правовой статус и права казаков, подтверждая их отношения с государством.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Донского войска содержат описания событий, традиций и внутренней жизни казаков, создавая целостную картину прошлого.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и официальные акты дают представление о взглядах как казаков, так и центральной власти на ключевые исторические процессы.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региональных летописей донских казаков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Казанская и иные региональные летописи содержат важные сведения о военных походах, обрядах и повседневной жизни станиц.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летописей богат образами и народной поэтикой, отражая устные традиции и культурное сознание казачьего сообщества.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‘Синодиках’ фиксировались списки погибших казаков, что помогает исследователям восстановить демографию того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 и делопроизводство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донесения отражали обмен информацией между казаками и государственными властями, фиксируя важные решения и приказы для урегулирования взаимоотношений.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Челобитные показывали просьбы и жалобы казаков, позволяли влиять на решения губернаторов и правительственные структуры, раскрывая социальные проблемы казачества.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Жалованные грамоты предоставляли казакам привилегии и права, закрепляя их особый статус перед царской властью и регламентируя обязанности службы.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документы хранятся в государственных архивах и служат ключевыми источниками для изучения правовых аспектов и повседневной жизни донского казачества.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донских казаков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жилищ и укреплений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раскопок в станицах Раздорская и Вёшенская обнаружены фундаменты избы и сторожевых башен. Эти находки дают представление о казачьей обороне и бытовых условиях XVI–XVII веков.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вооружения казаков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Наконечники стрел, сабли и другие предметы вооружения раскрывают особенности казачьего оборонительного снаряжения и тактики в военных столкновениях на южных рубежах России.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повседневного обихода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включают детали конской упряжи и украшения, которые характеризуют материальную культуру и эстетические предпочтения донского казачества того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памятники воинской культуры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Сабли, ружья и броня свидетельствуют о высоком уровне вооружения казаков и их боевой подготовке. Особое внимание уделялось знакам различия на форме, символизирующим принадлежность к Войску Донскому.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Конская упряжь и экипировка отражают важность конницы в казачьей тактике. Ремесленные изделия и предметы религиозного культа дополняют картину повседневной и военной жизни общины.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и литературные источники по донскому казачеству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предания и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Сказания о Степане Разине, многочисленные казачьи песни и устные истории создают богатую фольклорную традицию, передаваемую из поколения в поколение казачьей общиной.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донских казаков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 и Шолохова изображают донских казаков как гордых защитников родины и хранителей традиций, формируя образ казачества в российской культуре.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свидетельства о Донском казачестве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Литовские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Литовские летописи содержат сведения о дипломатических миссиях казаков и их взаимодействии с соседними государствами в XVII веке.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хроники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из Польши описывают военные походы донских казаков и их участие в международных конфликтах на территории Восточной Европы.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Турецкие хроники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Турецкие источания фиксируют набеги казаков и их роль на южных границах, подчеркивая стратегическое значение казачества в регионе.
</a:t>
            </a:r>
            <a:endParaRPr lang="en-US" sz="11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историография донского казачества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советской эпохи рассматривали донских казаков в контексте народных движений и коллективизма, подчеркивая их участие в социальных изменениях.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анализировали участие казаков в революционных событиях, при этом религиозные и автономные аспекты трактовались с учетом советской идеологии.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работы П. А. Голубовского и А. А. Новосельского внесли существенный вклад в научное понимание казачества того периода.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казачества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археологических раскопок позволяет дополнять исторические реконструкции материальным материалом и расширять представление о быте казаков.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цифровых технологий облегчает доступ к архивным материалам и способствует созданию единой базы данных казачьих историй.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Междисциплинарные методы включают этнологию и анализ письменных источников для глубокого понимания социальной структуры и традиций.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направлены на изучение генеалогии, демографии и этнических особенностей донского казачества в историческом контексте.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научные проблемы в исследовании темы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источников по бытовой жизни осложняет восстановление повседневных аспектов и семейных традиций казаков XVI–XVII вв.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межэтнические связи и их влияние на казачество остаются предметом дискуссий среди историков и этнологов.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самоуправления и религиозной идентичности казаков требуют дополнительного изучения для понимания их роли в политической структуре России того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направления дальнейших исследований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(2020-е годы)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Активизируется международное сотрудничество, расширяется обмен данными и совместные проекты по изучению казачества в рамках глобальной истории.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новых методов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генетические и лингвистические исследования для уточнения этногенеза донских казаков и их культурных влияний.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публикация архивных материалов в электронном виде, что обеспечивает широкий доступ для учащихся, исследователей и широкой аудитории.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значимость донского казачества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донских казаков раскрывает важные аспекты российской государственности и культуры. Комбинация разных источников и новых методов углубляет понимание их роли в истории России и Европы.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2026-05-11T03:11:37Z</dcterms:created>
  <dcterms:modified xsi:type="dcterms:W3CDTF">2026-05-11T03:11:37Z</dcterms:modified>
</cp:coreProperties>
</file>