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Мир, где всё решают вера, порядок и надежда на спасение.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картина мира: как люди понимали Вселенную
</a:t>
            </a:r>
            <a:endParaRPr lang="en-US" sz="254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 Средневековье длилось многие века, и именно тогда сложились представления о Боге, обществе, природе и истории. Большинство людей жили в деревнях, а знания сохранялись немногими образованными людьми.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века: время рождения особого взгляда на мир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1728830"/>
            <a:ext cx="1116300" cy="8930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6065" y="1648250"/>
            <a:ext cx="790650" cy="105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85592" y="1648250"/>
            <a:ext cx="922425" cy="105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85127" y="1648250"/>
            <a:ext cx="1054200" cy="105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 как главный источник смысла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3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как творение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Средневековый человек считал Вселенную созданной Богом и подчинённой Его воле. Случайностей почти не видели: важные события понимались как часть высшего замысла, даже если их смысл был не сразу ясен.
</a:t>
            </a:r>
            <a:endParaRPr lang="en-US" sz="837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жизнь как испытание
</a:t>
            </a:r>
            <a:pPr algn="ctr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Земле воспринималась как короткий и трудный этап перед вечностью. Поэтому особое значение имели молитва, покаяние и соблюдение церковных правил, помогающих подготовиться к спасению души.
</a:t>
            </a:r>
            <a:endParaRPr lang="en-US" sz="763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важнее всего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ценности стояли выше личных желаний и удобства. Человек стремился жить праведно, слушать церковь и избегать греха, потому что от этого, как верили, зависела его судьба после смерти.
</a:t>
            </a:r>
            <a:endParaRPr lang="en-US" sz="878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на спасение
</a:t>
            </a:r>
            <a:pPr algn="ctr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трудные времена людей поддерживала мысль о милости Бога. Надежда на прощение, спасение и вечную жизнь придавала смысл страданиям, бедствиям и повседневным обязанностям.
</a:t>
            </a:r>
            <a:endParaRPr lang="en-US" sz="82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средневековое общество представляло свой порядок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имела своё назначение, а сменить положение было почти невозможно.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общества показывала неравенство, но воспринималась как естественный и богом установленный порядок.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сословная система в Европе; схема по историческим представлениям
</a:t>
            </a:r>
            <a:endParaRPr lang="en-US" sz="65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Замок: защита и власть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холме возвышался каменный замок, заметный издалека и готовый выдержать нападение. За его стенами жил феодал со своей дружиной, хранились запасы и решались вопросы обороны, суда и управления окрестными землями.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Монастырь: тишина и знание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стенами монастыря жизнь подчинялась молитве, труду и строгому распорядку. Здесь переписывали книги, сохраняли тексты древних авторов и учили монахов, поэтому монастырь был не только духовным, но и культурным центром.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опорных места Средневековья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связывали с Троицей и особой полнотой смысла.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часто воспринимали как знак божественного порядка и встречали в обрядах, изображениях и толкованиях событий.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Христианская символика Средневековья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5090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 Средние века представляли устройство мира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делился не только по месту, но и по духовному значению.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устройство мира подчёркивало моральный порядок: у каждого места и каждого поступка был свой духовный смысл.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Христианские представления Средневековья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история в средневековом сознании
</a:t>
            </a:r>
            <a:endParaRPr lang="en-US" sz="2687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Сотворение мира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начиналась не с человека, а с Божьего творения. Мир считался имеющим ясное начало и предназначение, а всё происходящее — частью единого замысла.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прошлого понимали как череду испытаний, войн, бедствий и чудес. Летописи часто объясняли несчастья поступками людей и их удалением от веры.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Страшный суд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истории связывали с последним судом Бога над людьми. Это придавало каждому поступку особую важность и напоминало о цене добрых и злых дел.
</a:t>
            </a:r>
            <a:endParaRPr lang="en-US" sz="97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объясняли бедствия и несчастья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средневековом религиозном объяснении бедствий и несчастий.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и образование в Средние века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52060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свободных искусств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образования включала грамматику, риторику и диалектику, а также арифметику, геометрию, музыку и астрономию. Эти предметы считались важными для мышления, речи и понимания мира.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747325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было доступно обучение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могли немногие: прежде всего духовенство и часть знати. Для большинства людей главным оставался труд, а не книги, поэтому грамотность была редким и ценным умением.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370789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Латынь как язык учёных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Западной Европе учёные, священники и преподаватели пользовались латынью. Она помогала читать книги, обсуждать знания и учиться в разных землях, где разговорные языки уже сильно различались.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712053" y="1482850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 университеты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знания сосредоточивались в монастырях, затем появились соборные школы и университеты. Они стали местом учёбы, споров и сохранения книг, постепенно расширяя круг образованных людей.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Готический собор как образ упорядоченного мира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054054" y="15124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вверх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башни и стрельчатые арки будто поднимали взгляд человека к небу. Для средневекового горожанина собор напоминал о близости Бога и о пути души к спасению.
</a:t>
            </a:r>
            <a:endParaRPr lang="en-US" sz="952" dirty="0"/>
          </a:p>
        </p:txBody>
      </p:sp>
      <p:sp>
        <p:nvSpPr>
          <p:cNvPr id="14" name="Text 3"/>
          <p:cNvSpPr txBox="1"/>
          <p:nvPr/>
        </p:nvSpPr>
        <p:spPr>
          <a:xfrm>
            <a:off x="705208" y="22688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цвет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Витражи наполняли внутреннее пространство разноцветным светом и создавали ощущение чуда. Такой свет воспринимался не только как украшение, но и как знак небесной гармонии.
</a:t>
            </a:r>
            <a:endParaRPr lang="en-US" sz="952" dirty="0"/>
          </a:p>
        </p:txBody>
      </p:sp>
      <p:sp>
        <p:nvSpPr>
          <p:cNvPr id="15" name="Text 4"/>
          <p:cNvSpPr txBox="1"/>
          <p:nvPr/>
        </p:nvSpPr>
        <p:spPr>
          <a:xfrm>
            <a:off x="1187815" y="30252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Каменная книга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Скульптуры на фасадах и порталах рассказывали библейские сюжеты тем, кто не умел читать. Собор становился наглядным уроком веры, истории и нравственных правил.
</a:t>
            </a:r>
            <a:endParaRPr lang="en-US" sz="952" dirty="0"/>
          </a:p>
        </p:txBody>
      </p:sp>
      <p:sp>
        <p:nvSpPr>
          <p:cNvPr id="16" name="Text 5"/>
          <p:cNvSpPr txBox="1"/>
          <p:nvPr/>
        </p:nvSpPr>
        <p:spPr>
          <a:xfrm>
            <a:off x="774718" y="37816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соборе проходили службы, праздники и важные городские события. Он объединял жителей, поэтому был не просто храмом, а главным общественным местом Средневековья.
</a:t>
            </a:r>
            <a:endParaRPr lang="en-US" sz="95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страхи средневекового человека
</a:t>
            </a:r>
            <a:endParaRPr lang="en-US" sz="2827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люди боялись того, что не могли контролировать: болезни, плохую погоду и внезапные нападения. Эти угрозы затрагивали целые деревни и города.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Самой страшной угрозой были эпидемии, потому что они быстро распространялись и уносили множество жизней. Остальные бедствия тоже усиливали чувство незащищенности.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исторических сведений о повседневной жизни Средневековья; особое место — эпидемия чумы XIV века («Черная смерть»).
</a:t>
            </a:r>
            <a:endParaRPr lang="en-US" sz="55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00" y="775075"/>
            <a:ext cx="7188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 часть божественного замысла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199391" y="1594263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 река
</a:t>
            </a:r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река и поле воспринимались не просто как среда жизни, а как часть мира, созданного Богом. В каждом явлении люди старались увидеть смысл и знак.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5042268" y="1660740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как послание
</a:t>
            </a:r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Буря, засуха или неожиданный урожай могли казаться предупреждением или наградой свыше. Природные события связывали с поведением людей и их духовным состоянием.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5042283" y="3008258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символ
</a:t>
            </a:r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растения и даже времена года получали особый смысл. Природа служила языком символов, через который человек пытался понять волю Творца.
</a:t>
            </a:r>
            <a:endParaRPr lang="en-US" sz="1045" dirty="0"/>
          </a:p>
        </p:txBody>
      </p:sp>
      <p:sp>
        <p:nvSpPr>
          <p:cNvPr id="13" name="Text 5"/>
          <p:cNvSpPr txBox="1"/>
          <p:nvPr/>
        </p:nvSpPr>
        <p:spPr>
          <a:xfrm>
            <a:off x="1161300" y="3255044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Святые источники, реликвии и места паломничества укрепляли веру в то, что сверхъестественное рядом. Граница между земным и небесным миром казалась очень тонкой.
</a:t>
            </a:r>
            <a:endParaRPr lang="en-US" sz="104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8535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хранились и передавались знания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в Средние века передавались в разных местах, но особенно важную роль играли церковь и учебные центры.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знания сохранялись главным образом в церкви, а затем стали выходить за ее пределы. Это помогло появлению более широкого круга образованных людей.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о средневековом образовании и хранении знаний.
</a:t>
            </a:r>
            <a:endParaRPr lang="en-US" sz="78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600" y="724175"/>
            <a:ext cx="6157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между грехом и спасением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96950" y="1468675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Сознание слабости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Средневековый человек часто считал себя склонным к ошибкам и греху. Поэтому важно было не только жить, но и постоянно следить за своими поступками и мыслями.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996950" y="2239400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покаяния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Исповедь, пост и молитва помогали человеку очистить совесть и вернуться к правильной жизни. Эти действия воспринимались как необходимая помощь душе на ее пути.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996950" y="3010125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Милостыня, забота о бедных и паломничества считались важными поступками. Через них человек показывал веру и стремление заслужить Божье прощение.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996950" y="3780850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перед Богом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Личную жизнь оценивали не только по успеху или богатству, но прежде всего по вере и поведению. Главным судией считался не человек, а Бог.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человека к спасению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христианских представлениях Средневековья о покаянии, церковных обрядах и помощи святых.
</a:t>
            </a:r>
            <a:endParaRPr lang="en-US" sz="109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5025" y="1358133"/>
            <a:ext cx="2695800" cy="19560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4675" y="1357958"/>
            <a:ext cx="2577000" cy="18924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Иерусалим в центре карты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многих средневековых картах именно Иерусалим занимал центральное место. Это показывало, что для людей важнее всего был не точный масштаб, а священный смысл пространства.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25792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Дальние земли и чудеса
</a:t>
            </a:r>
            <a:pPr algn="ctr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краям карты часто появлялись необычные животные, фантастические существа и странные народы. Так художники передавали представления о далеком и малоизвестном мире, где реальность смешивалась с легендами.
</a:t>
            </a:r>
            <a:endParaRPr lang="en-US" sz="881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Карты, которые рассказывали о мире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менялись знания к концу Средневековья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росли, а вместе с ними увеличивалось число людей, которым нужны были счет, письмо и практические навыки. Это меняло отношение к знаниям.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становилось городов и школ, тем сильнее люди ценили наблюдение и расчет. Вера сохранялась, но объяснения мира постепенно становились точнее.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исторических сведений о развитии городов, школ и университетов в XII–XV веках.
</a:t>
            </a:r>
            <a:endParaRPr lang="en-US" sz="6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16788"/>
            <a:ext cx="491100" cy="392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2166978"/>
            <a:ext cx="491100" cy="43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7827" y="2716041"/>
            <a:ext cx="482445" cy="4824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3500" y="3323786"/>
            <a:ext cx="491100" cy="3928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8133" y="3841960"/>
            <a:ext cx="361834" cy="482445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средневековой картины мира
</a:t>
            </a:r>
            <a:endParaRPr lang="en-US" sz="2613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356274" y="1639878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понимали через веру в Бога и церковь. Почти любое событие связывали с высшей волей, а спасение души считалось важнее земных успехов и удовольствий.
</a:t>
            </a:r>
            <a:endParaRPr lang="en-US" sz="620" dirty="0"/>
          </a:p>
        </p:txBody>
      </p:sp>
      <p:sp>
        <p:nvSpPr>
          <p:cNvPr id="12" name="Text 3"/>
          <p:cNvSpPr txBox="1"/>
          <p:nvPr/>
        </p:nvSpPr>
        <p:spPr>
          <a:xfrm>
            <a:off x="1356274" y="2211898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представлялось как строгий порядок, где у каждого есть свое место. Рождение, долг и служение определяли жизнь человека сильнее, чем личный выбор.
</a:t>
            </a:r>
            <a:endParaRPr lang="en-US" sz="620" dirty="0"/>
          </a:p>
        </p:txBody>
      </p:sp>
      <p:sp>
        <p:nvSpPr>
          <p:cNvPr id="13" name="Text 4"/>
          <p:cNvSpPr txBox="1"/>
          <p:nvPr/>
        </p:nvSpPr>
        <p:spPr>
          <a:xfrm>
            <a:off x="1356274" y="2783916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искали скрытый смысл в числах, цветах, погоде и животных. Мир казался наполненным знаками, которые нужно было правильно понимать.
</a:t>
            </a:r>
            <a:endParaRPr lang="en-US" sz="620" dirty="0"/>
          </a:p>
        </p:txBody>
      </p:sp>
      <p:sp>
        <p:nvSpPr>
          <p:cNvPr id="14" name="Text 5"/>
          <p:cNvSpPr txBox="1"/>
          <p:nvPr/>
        </p:nvSpPr>
        <p:spPr>
          <a:xfrm>
            <a:off x="1356274" y="3346875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и зло воспринимались как ясно различимые силы. История и повседневность виделись не случайностью, а частью общего замысла и нравственного испытания.
</a:t>
            </a:r>
            <a:endParaRPr lang="en-US" sz="620" dirty="0"/>
          </a:p>
        </p:txBody>
      </p:sp>
      <p:sp>
        <p:nvSpPr>
          <p:cNvPr id="15" name="Text 6"/>
          <p:cNvSpPr txBox="1"/>
          <p:nvPr/>
        </p:nvSpPr>
        <p:spPr>
          <a:xfrm>
            <a:off x="1356274" y="3909830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конца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Средневековый человек думал о времени как о пути к Страшному суду. Поэтому земная жизнь казалась подготовкой к вечности и будущему ответу за поступки.
</a:t>
            </a:r>
            <a:endParaRPr lang="en-US" sz="62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картина мира помогала людям объяснять жизнь, страхи и надежды через веру и порядок. Она оставила след в соборах, книгах и университетах, которые мы видим и сегодня.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помнить средневековую картину мира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2026-06-02T05:19:10Z</dcterms:created>
  <dcterms:modified xsi:type="dcterms:W3CDTF">2026-06-02T05:19:10Z</dcterms:modified>
</cp:coreProperties>
</file>