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 внутренность множества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точка и окрестность делят пространство на «внутри», «на границе», «снаружи».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множество задают отрезком, кругом, многоугольником или областью на координатной плоскости. Чтобы уверенно решать задачи, нужно различать точки внутри, на контуре и вне фигуры — и переводить рисунок в точные определения.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школьной геометрии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окрестности формулируют внутренние и граничные точки. Ведь решение зависит не только от положения точки, но и от того, что происходит в любой достаточно малой её окрестности.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прямой окрестность точки a — это интервал (a−r, a+r) при r&gt;0, который «обнимает» точку. В любой его точке проверяется, выполняется ли условие множества.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для точки M(x0,y0) окрестность удобно задавать кругом радиуса r с центром в M. Тогда локально рассматриваем всё, что попадает внутрь этого малого круга.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Окрестность точки как основа определения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внутренней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называется внутренней, если существует её окрестность, целиком лежащая в множестве. Тогда вокруг точки есть «запас»: любая ближайшая внутренняя точка также принадлежит множеству.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точка множества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интервала и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интервала (0,1) любая точка между 0 и 1 является внутренней, потому что рядом с ней всегда можно подобрать маленький интервал. Для отрезка [0,1] внутренними остаются только точки из (0,1): у концов любая окрестность выходит за пределы отрезка.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множество содержит лишь внутренние точки, а замкнутое — все свои граничные точки. Промежуточные примеры показывают, что граница может частично «выпадать».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удобно видеть через принадлежность границы: именно она определяет, открыто множество или замкнуто, даже когда форма фигуры похожа.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(схема для сравнения случаев)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 замкнутые множества на примерах
</a:t>
            </a:r>
            <a:endParaRPr lang="en-US" sz="2994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называется граничной, если любая её окрестность содержит и точки множества, и точки дополнения. Иными словами, рядом всегда есть «и внутри», и «снаружи».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Граничная точка множества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интервала (0,1) граница состоит из двух точек — 0 и 1: возле каждой из них окрестность неизбежно захватывает как допустимые, так и недопустимые значения.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плоском случае для круга граничные точки образуют окружность. Граница отделяет внутреннюю область от внешней в строгом локальном смысле: «где множество заканчивается».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через окрестности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точка принадлежит дополнению множества и имеет окрестность, которая не пересекает само множество. Значит, вокруг точки можно построить «маленькую безопасную зону» вне фигуры.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точка и связь с дополнением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интервала (0,1) точки −1, 2 и 5 внешние: для них существует достаточно малый интервал, не затрагивающий (0,1). Точки 0 и 1 — граничные, а 0,5 — внутренняя. Важно: граничная точка может не принадлежать множеству, как в открытом интервале.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множества показаны внутренняя часть int A и граница Fr A. Граница задаётся включённостью крайних точек, а не «размером»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граничные точки отделяют внутренность от внешности. Разные включения крайних точек меняют, что входит в int A, а что остаётся только в Fr A.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определения из школьного курса (интервалы и круги)
</a:t>
            </a:r>
            <a:endParaRPr lang="en-US" sz="1364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внутренних точек и границ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Внутренность int A — это наибольшее открытое подмножество множества A. Поэтому всегда верно включение int A ⊆ A: все внутренние точки обязательно принадлежат самому множеству.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внутренности множества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пересечения множеств справедливо равенство int(A ∩ B) = int A ∩ int B. А вот для объединения обычно выполняется лишь включение int(A ∪ B) ⊇ int A ∪ int B, потому что новые области могут «захватить» границу.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отрезка [a,b] внутренняя часть равна (a,b): концы не могут иметь окрестность, целиком лежащую внутри. Аналогично, для прямоугольника с включенной границей внутренняя часть — это точки, удалённые от сторон и вершин.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помогают без лишних рисунков проверять ответы в задачах: где гарантированно есть запас до края, а где начинается риск попасть на границу из-за малейшего смещения точки.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границы множества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через замыкание и внутренность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Fr A выражается формулой Fr A = cl A \\ int A. Это означает: на границе остаются те точки, которые не уходят целиком внутрь, но и не исчезают из замыкания.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дополняющего множества совпадает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важно свойство Fr A = Fr(Ā), где Ā — дополнение. Значит, одна и та же «кромка» отделяет множество и его внеобласть локально одинаково.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 отрезке [0;1]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интервала [0;1] граничные точки — это концы 0 и 1. В каждой окрестности около 0 и 1 встречаются и точки множества, и точки вне него.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открытого круга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открытого круга на плоскости граница совпадает с окружностью: сами внутренние точки лежат не на контуре, а каждая точка окружности не имеет вокруг себя полностью «внутреннего» пространства.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область int A состоит из точек, имеющих «запас» до края. Замыкание cl A расширяет множество, добавляя предельные точки, которые упираются в границу.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подчёркивает: граница — промежуточная зона, где окрестность всегда «переходит» через разделяющую линию. Это помогает быстро классифицировать точки по формуле или рисунку.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курса: определения int A, cl A и Fr A (без внешних данных), дата подготовки: 2026-05-14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внутренности, замыкания и границы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открытыми и замкнутыми множествами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открыто тогда и только тогда, когда оно совпадает со своей внутренностью: A = int A. Тогда любая точка множества гарантированно имеет окрестность, целиком лежащую внутри.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замкнуто тогда и только тогда, когда оно содержит свою границу: Fr A ⊆ A. Если какая-то граничная точка «выпала», то множество перестаёт быть замкнутым.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отрезка [a,b] множество замкнуто, но не открыто: концы входят в A, однако около них нет «полностью внутренней» окрестности. Для (a,b) наоборот: оно открыто, но концов там нет.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граница отрезка [a,b] — это две точки a и b. Для луча [a,+∞) граница состоит только из точки a, потому что правее любой окрестности уже «всё внутри».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на прямой и на плоскости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граница круга — окружность, а граница прямоугольника — его стороны. Геометрически это тот самый контур, где окрестность одновременно касается и множества, и его дополнения.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внутренность и границу сложных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классификации точек через локальные окрестности и свойства int, cl и Fr
</a:t>
            </a:r>
            <a:endParaRPr lang="en-US" sz="273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661" y="2228750"/>
            <a:ext cx="4207979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избежать распространённых логических сбоев при работе с определениями внутренности, границы и внешности множеств.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путают «лежит на краю» и «лежит внутри». Если окрестность не гарантирует попадание только в A, точку нельзя автоматически считать внутренней.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к теме «Граница и внутренность множества», опора на определения (без внешних данных)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верные формулировки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граница может быть как набором отдельных точек, так и протяжённой линией. В несвязных объединениях контур распадается на несколько компонент.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виду границы часто легко понять тип множества и как читать неравенства: включён ли край. Это сокращает время на проверку решений по рисунку.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схема сравнения на основе геометрических определений границы (без числовых измерений), 2026-05-14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границ разных геометрических фигур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082" y="1565209"/>
            <a:ext cx="296363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291301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в школьных задачах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неравенств: что входит, а что нет
</a:t>
            </a:r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неравенств важно видеть, где граница рисуется сплошной линией, а где штриховой. Это напрямую соответствует тому, включаем мы точки границы в ответ или нет.
</a:t>
            </a:r>
            <a:endParaRPr lang="en-US" sz="1364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решений по системе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область строится как пересечение нескольких условий, границы каждого ограничения «складываются» вместе. Внутренность определяется тем, где существует запас, а не только визуальное попадание.
</a:t>
            </a:r>
            <a:endParaRPr lang="en-US" sz="1303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точки по рисунку и по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точка на плоскости может оказаться внутренней или граничной в зависимости от формулировки условий. Рассуждение через окрестности помогает не ошибиться при выборе ответа.
</a:t>
            </a:r>
            <a:endParaRPr lang="en-US" sz="1263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и многоугольники как наглядный полигон
</a:t>
            </a:r>
            <a:pPr algn="l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задач с окружностями и многоугольниками граница особенно «читается». По ней удобно тренировать различие между строгими и нестрогими неравенствами и корректно отмечать край.
</a:t>
            </a:r>
            <a:endParaRPr lang="en-US" sz="12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точка отделена от множества окрестностью, не пересекающей фигуру. Эти три категории формируют строгий язык, который помогает описывать контур и область любой геометрической конструкции.
</a:t>
            </a:r>
            <a:endParaRPr lang="en-US" sz="1377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точка имеет запас до границы: вокруг неё можно выделить маленькую окрестность, целиком принадлежащую множеству. Это ключ к строгому отличию «внутри» от «на краю».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Граничная точка лишена такого запаса, потому что любая её окрестность содержит и точки множества, и точки вне его. Поэтому по локальному поведению граница становится однозначной.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ориентиры для распознавания точек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 внутренность: строгий язык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 внутренность множества дают точный язык для описания геометрических фигур в 11 классе. Внутренность показывает локальное заполнение, граница — контур, а замыкание добавляет предельные точки. Это связывает рисунок с математической записью для отрезков, кругов, прямоугольников и областей решений.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2026-05-14T05:13:14Z</dcterms:created>
  <dcterms:modified xsi:type="dcterms:W3CDTF">2026-05-14T05:13:14Z</dcterms:modified>
</cp:coreProperties>
</file>