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пищеварения: как организм настраивает работу
</a:t>
            </a:r>
            <a:endParaRPr lang="en-US" sz="2897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настраивается точно: быстро, согласованно и по сигналам от еды.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пищеварению нужна точная настройка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пищеварению нужна точная настройка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еда не вызывает одинаковый ответ: организму нужно подстроить кислотность, ферменты, желчь и движения кишечника под состав пищи.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должна расщепляться именно там, где это безопасно и эффективно. Если кислоты или ферментов слишком мало, переваривание замедляется; если слишком много, страдает слизистая.
</a:t>
            </a:r>
            <a:endParaRPr lang="en-US" sz="1122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дозирует соки очень точно, чтобы не тратить лишнюю энергию. Избыточная работа желез и мышц не помогает, а только усиливает нагрузку на систему.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стенок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желудка и кишечника защищается от раздражения, когда сокращения и кислотность не выходят за пределы нормы. Это снижает риск повреждений и неприятных ощущений.
</a:t>
            </a:r>
            <a:endParaRPr lang="en-US" sz="1243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помогает пище двигаться по пищеварительному тракту последовательно: сначала обработка, потом перемешивание, затем всасывание. Такой порядок делает пищеварение более точным и экономным.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организму настраивать пищеварение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уровня управления: нервы и гормоны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9988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реагирует почти мгновенно: сигнал проходит по нервам, и желудок или кишечник быстро меняют сокращения, выделение сока и кровоток.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3173852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действуют медленнее, потому что разносятся кровью, зато их эффект дольше сохраняется. Один гормон может одновременно влиять на несколько органов пищеварения.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6077715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стенке кишечника работает энтеральная нервная система. Она умеет самостоятельно запускать местные рефлексы и координировать работу пищеварительного тракта без постоянных указаний сверху.
</a:t>
            </a:r>
            <a:endParaRPr lang="en-US" sz="130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 регулирует пищеварение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общий путь сигналов во время пищеварения.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Пищевой этап: запуск по виду и запаху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ещё не съедена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до первого кусочка вид и запах еды включают подготовку организма. Слюнные железы начинают работать активнее, а желудок заранее готовится к приёму пищи.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из мозга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этап называют головным, потому что он начинается в мозге и через нервы передаёт команду органам пищеварения. Система включается заранее, без задержки.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заранее
</a:t>
            </a:r>
            <a:pPr algn="l" indent="0" marL="0">
              <a:lnSpc>
                <a:spcPct val="115000"/>
              </a:lnSpc>
              <a:buNone/>
            </a:pPr>
            <a:r>
              <a:rPr lang="en-US" sz="3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подготавливает желудочный сок и мышечные сокращения, чтобы еда не ожидала слишком долго. Это особенно важно, когда пища поступает быстро и в заметном объёме.
</a:t>
            </a:r>
            <a:endParaRPr lang="en-US" sz="1196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опоздания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ранняя настройка помогает начать переваривание сразу после проглатывания. Чем точнее подготовка, тем меньше расходуется времени на «разгон» пищеварительной системы.
</a:t>
            </a:r>
            <a:endParaRPr lang="en-US" sz="121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головной рефлекс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головной рефлекс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157900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слюны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смачивает пищу, помогает её глотать и начинает обработку некоторых веществ. Поэтому во рту пища не просто лежит, а уже проходит первую стадию пищеварения.
</a:t>
            </a:r>
            <a:endParaRPr lang="en-US" sz="1403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2401643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желудка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получает сигнал к активным сокращениям и лучше перемешивает содержимое. Это ускоряет встречу пищи с желудочным соком и делает обработку более равномерной.
</a:t>
            </a:r>
            <a:endParaRPr lang="en-US" sz="1403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3645397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химической обработки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кислоты усиливается, чтобы ферменты могли работать в подходящих условиях. Благодаря этому пищеварение запускается сразу, а не после долгого ожидания.
</a:t>
            </a:r>
            <a:endParaRPr lang="en-US" sz="140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Растяжение стенок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пища растягивает стенки желудка, рецепторы растяжения подают сигнал о том, что поступил объёмный корм. Это запускает более сильную работу желудка.
</a:t>
            </a:r>
            <a:endParaRPr lang="en-US" sz="131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 гастрина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от рецепторов усиливает сокращения и помогает выделению гастрина. Этот гормон сообщает железам, что нужно активнее готовить пищеварительный сок.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соки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Гастрин увеличивает выделение кислоты и ферментов, которые помогают расщеплять пищу. Такой ответ особенно заметен, если в еде много белка.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по 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растяжение и чем «тяжелее» состав пищи, тем заметнее реакция. Организм не тратит ресурсы на слабый ответ, если в этом нет необходимости.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Желудочная фаза: реакция на растяжение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Кишечная фаза: контроль по составу пищи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содержимого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содержимое желудка попадает в двенадцатиперстную кишку, кишечник проверяет его состав. Здесь особенно важны кислотность, количество жиров и степень переваривания.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Торможение желудка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пища слишком кислая, кишечник замедляет дальнейшее продвижение и даёт время на нейтрализацию. Это защищает слизистую и улучшает условия для ферментов.
</a:t>
            </a:r>
            <a:endParaRPr lang="en-US" sz="1203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переваривания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включается выделение желчи и панкреатического сока. Эти жидкости помогают расщеплять жиры, белки и углеводы в тонком кишечнике.
</a:t>
            </a:r>
            <a:endParaRPr lang="en-US" sz="1215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кишечник не просто принимает пищу, а управляет её дальнейшей обработкой. Он следит, чтобы следующий этап начался только тогда, когда условия для него готовы.
</a:t>
            </a:r>
            <a:endParaRPr lang="en-US" sz="12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Нервный рефлекс: от рецептора к ответу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рефлекторной дуги: от раздражения слизистой до ответа органов пищеварения.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100 миллионов нервных клеток в стенке кишечника помогают ему работать почти самостоятельно и быстро подстраивать движения и секрецию под пищу.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миллионов
</a:t>
            </a:r>
            <a:endParaRPr lang="en-US" sz="5595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нервных клеток находятся в кишечной стенке и координируют местные реакции.
</a:t>
            </a:r>
            <a:endParaRPr lang="en-US" sz="2113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Guyton and Hall. Textbook of Medical Physiology; энтерическая нервная система, справочные данные по физиологии пищеварения.
</a:t>
            </a:r>
            <a:endParaRPr lang="en-US" sz="495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гормона по-разному настраивают желудок, кишечник и желчный пузырь после еды.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гормоны пищеварения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реагируют на разные компоненты пищи, поэтому пищеварение включается точно по потребности, а не одинаково для любого блюда.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Sleisenger and Fordtran's Gastrointestinal and Liver Disease; основы регуляции ЖКТ.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инкретина помогают организму связать приём пищи с выбросом инсулина и более медленным опорожнением желудка.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инкретина особенно важны после еды.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Endocrinology / physiology textbooks: GLP-1 и GIP как главные инкретины.
</a:t>
            </a:r>
            <a:endParaRPr lang="en-US" sz="72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гормоны важны для согласования органов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гормоны важны для согласования органов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 очереди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это похоже на расписание уроков: каждый орган получает свою «команду» вовремя и не мешает работе соседних отделов.
</a:t>
            </a:r>
            <a:endParaRPr lang="en-US" sz="1301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действие гормонов полезно: оно удерживает нужный режим переваривания дольше, чем короткий нервный импульс, и не даёт системе сбиться.
</a:t>
            </a:r>
            <a:endParaRPr lang="en-US" sz="1301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Гастрин, секретин и CCK включаются в разное время и отвечают за разные задачи: кислоту, нейтрализацию и выделение ферментов с желчью.
</a:t>
            </a:r>
            <a:endParaRPr lang="en-US" sz="1301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действуют через кровь, поэтому сигнал от одной части пищеварительной системы может одновременно изменить работу нескольких органов и согласовать их действия.
</a:t>
            </a:r>
            <a:endParaRPr lang="en-US" sz="12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торможения показана условно: чем сильнее сигнал о кислоте или наполнении, тем заметнее замедляется работа желудка.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связь: когда тормозить работу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помогает не перегружать пищеварение: когда условия в кишке меняются, желудок снижает активность и работает ровно столько, сколько нужно.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учебной физиологии пищеварения; условные значения для иллюстрации механизма.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регулируется моторика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Перемешивание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желудке волны сокращений сначала перемешивают пищу с соком, чтобы она стала более однородной и удобной для дальнейшего переваривания.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31857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мышцы кишечника подхватывают содержимое и продвигают его вперёд небольшими порциями, чтобы успевали работать ферменты и всасывание.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61014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Настройка ритма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Нервы и гормоны могут ускорять или замедлять эти волны, если пища ещё не готова к следующему этапу или уже почти переварена.
</a:t>
            </a:r>
            <a:endParaRPr lang="en-US" sz="131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75800" y="12292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Ранний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желудок измельчает и перемешивает пищу. Если он опорожняется слишком быстро, двенадцатиперстная кишка не успевает подготовить нужные соки и нейтрализовать кислоту.
</a:t>
            </a:r>
            <a:endParaRPr lang="en-US" sz="1415" dirty="0"/>
          </a:p>
        </p:txBody>
      </p:sp>
      <p:sp>
        <p:nvSpPr>
          <p:cNvPr id="9" name="Text 2"/>
          <p:cNvSpPr txBox="1"/>
          <p:nvPr/>
        </p:nvSpPr>
        <p:spPr>
          <a:xfrm>
            <a:off x="475800" y="247852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Подготовка кишечника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кишечник получает химически обработанную пищу и может включить свои ферменты, желчь и всасывание. Это делает переваривание последовательным и эффективным.
</a:t>
            </a:r>
            <a:endParaRPr lang="en-US" sz="1415" dirty="0"/>
          </a:p>
        </p:txBody>
      </p:sp>
      <p:sp>
        <p:nvSpPr>
          <p:cNvPr id="10" name="Text 3"/>
          <p:cNvSpPr txBox="1"/>
          <p:nvPr/>
        </p:nvSpPr>
        <p:spPr>
          <a:xfrm>
            <a:off x="475800" y="37277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Правильный темп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движение слишком медленное, пища задерживается, растягивает стенки и вызывает тяжесть. Поэтому согласование скоростей важно не меньше, чем сами соки.
</a:t>
            </a:r>
            <a:endParaRPr lang="en-US" sz="1415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отделы должны работать согласованно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бывает при сбое регуляции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9988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Рефлюкс и изжога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нижний пищеводный сфинктер закрывается плохо, содержимое желудка может попадать обратно в пищевод. Так появляется рефлюкс и ощущение жжения за грудиной.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3173852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быстро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моторика слишком ускорена, пища проходит кишечник слишком быстро, и вода не успевает всасываться. Тогда чаще возникает диарея.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6077715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медленно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замедленной моторике содержимое задерживается дольше обычного, становится плотнее и труднее продвигается. Это может приводить к запору.
</a:t>
            </a:r>
            <a:endParaRPr lang="en-US" sz="13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компоненты пищи включают разные гормональные ответы, поэтому скорость переваривания и объём соков меняются уже после первых глотков.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разные продукты включают разные сигналы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еды задаёт точный режим работы: жирная, кислая и белковая пища требуют разных сигналов и разных органов-исполнителей.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 физиологии пищеварения; основные стимулы гастрина, секретина и CCK.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 — система точной настройки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 — это точная система сигналов, где нервы отвечают быстро, гормоны — дольше, а обратная связь помогает вовремя остановить лишнюю работу и сохранить комфорт.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2026-07-25T17:16:09Z</dcterms:created>
  <dcterms:modified xsi:type="dcterms:W3CDTF">2026-07-25T17:16:09Z</dcterms:modified>
</cp:coreProperties>
</file>