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— это здорово!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делает сердце смелее и ведёт к будущему.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мы мечтаем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— это светлая мысль о будущем, которая радует и помогает идти вперёд. У детей она часто начинается с простых, тёплых желаний и превращается в маленькие шаги к доброму делу.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рождается в воображении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ребёнку представить то, чего пока нет рядом. Так в голове появляется мечта, и обычный день становится чуть интереснее и светлее.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рисует 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видит себя космонавтом, кто-то художником, спортсменом или капитаном корабля. Воображение словно рисует дорогу вперёд и подсказывает, куда хочется двигаться.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мечта радует сердце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приносит радость ожидания: в голове появляется что-то доброе и интересное. От этого даже самый обычный день кажется теплее и светлее.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подождать или ещё немного постараться, мечта поддерживает. Она напоминает, что старание не напрасно и хороший результат обязательно может прийти.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не скучать, потому что человеку есть о чём думать с надеждой. Мечта словно тихо зажигает внутри маленькую звёздочку.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цель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бывает широкой и далёкой, а цель — это уже понятный шаг к ней. Мечта показывает направление, а цель помогает начать путь.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легко проверить, потому что у неё есть действие и срок. Она делает мечту ближе и понятнее для ребёнка.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мечта звучит так: «Хочу хорошо читать книги», то цель формулируется точнее. Например: «Я читаю каждый день по 10 минут».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цель, легче увидеть первый успех. Так мечта перестаёт быть только мыслью и постепенно становится делом.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мечты к результату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маленькие шаги и поддержка взрослых помогают мечте стать реальностью.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приближают к мечте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чтение каждый день помогает двигаться вперёд. Одна страница кажется маленькой, но из таких шагов вырастает привычка и уверенность.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или десять минут старания уже делают дело сильнее. Регулярная тренировка учит терпению, а умение повторять шаги приводит к заметному прогрессу.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или короткий план помогает увидеть путь к мечте. Когда ребёнок записывает шаги, задача становится яснее и не кажется такой большой.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сделанная работа тоже приближает к цели. Каждое выполненное задание — это ещё одна ступенька, по которой можно подняться выше.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помогают расти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есть две ступеньки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учился читать трудное слово и сначала ошибся. На лестнице он наклеил бумажку «не получилось», а ниже оставил «получилось», когда попробовал снова. Теперь он знает: ошибка — это не конец, а подсказка, куда идти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к успеху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рисовала дом и случайно сделала крышу слишком круглой. Она не расстроилась, а исправила линию и поставила рядом надписи «не получилось» и «получилось». Так дорожка на рисунке стала похожа на путь к успеху, где важен каждый новый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папа, бабушка и дедушка поддерживают, когда что-то не выходит сразу. Они подбадривают и напоминают, что у каждого дела есть свой темп.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понять задание, показывает путь и радуется старанию ученика. С ним легче сделать первый шаг и не бояться трудной работы.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книги тоже помогают мечте расти. Друзья радуются успехам, а книги рассказывают о смелых героях, которые когда-то тоже мечтали.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мечте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бывают разными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мечтают стать врачом, учителем, пожарным или космонавтом. Такая мечта помогает узнать больше о мире и замечать, чем занимаются взрослые.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детей есть мечта о котёнке, щенке или другом питомце. Она учит заботе, доброте и внимательному отношению к живому существу.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путешествии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хочет увидеть море, горы или новый город. Мечта о поездке делает ребёнка любознательным и учит с интересом смотреть на карту и дорогу.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новых открытиях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мечтают придумать что-то новое, нарисовать необычную картину или сделать полезное открытие. Такая мечта делает ребёнка смелым и внимательным к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мечта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мечта особенно сильна, когда в ней есть забота и желание быть полезным. Тогда хочется не только мечтать, но и делать хорошие дела каждый день.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мечта делает человека внимательнее к другим. Она подсказывает, как поддержать друга, помочь младшему или выбрать дело, от которого станет теплее всем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каприз — это не одно и то же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хочет что-то очень быстро и сразу. Если интерес пропадает через минуту, это чаще похоже на каприз.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проверяется стойкость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мечта остаётся в мыслях надолго. Ради неё хочется учиться, ждать и пробовать ещё раз, даже если не всё выходит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готов стараться, желание превращается в путь. Мечта становится ближе, потому что у неё есть терпение и маленькие шаги.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мечты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понять, что мечта настоящая и может стать целью.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 детства тянулся к небу и к полёту. Его мечта стала большой целью, а потом вошла в историю как первый полёт человека в космос.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мечты из жизни и книг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Циолковский много читал, размышлял и мечтал о полётах. Он показал, что любознательность и упорный труд помогают превращать смелые мысли в открытия.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и книг учат не бояться мечтать. Если есть интерес, чтение и старание, даже очень далёкая мечта может стать реальностью.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помогает учиться каждый день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дорога к звезде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в школу с рюкзаком и смотрит вперёд, будто там ждёт светлая звезда. Он знает: если сегодня постараться на уроке, мечта станет немного ближе. Даже сложная задача кажется легче, когда впереди есть добрый ориентир.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 планом на 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кладёт в тетрадь маленький план: прочитать страницу, выучить стихотворение и аккуратно закончить рисунок. Ей приятно видеть, как из обычного дня вырастает дорога к мечте. Шаг за шагом получается всё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мечтают дети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пушистом друге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мечтают о котёнке или щенке. Такая мечта учит заботе, терпению и радости от маленьких ежедневных дел.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новой игре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весёлой игры или интересного занятия. Это помогает отдыхать, придумывать правила и играть дружно, не ссорясь.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путешествии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мечтать о море, горах и дальних городах. Такие мечты расширяют кругозор и делают мир вокруг особенно интересным.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своём открытии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мечтает придумать что-то новое или узнать тайну природы. Такая мечта делает ребёнка любознательным, смелым и очень внимательным.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мечта живёт в памяти каждый день. Можно записать её в тетрадь, нарисовать или тихо повторять про себя, чтобы не забывать главное.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свою мечту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пугаться насмешек и трудностей. Лень и страх часто хотят остановить путь, но терпение и старание помогают идти дальше.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просить помощи у взрослых. Мама, папа, учитель и друзья могут подсказать, как сделать первый шаг и не расстроиться из-за ошибки.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пробовать снова и снова. Даже если сегодня не получилось, завтра можно начать ещё раз, уже немного увереннее и смелее.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мечта делает команду дружной и сильной. Вместе можно посадить сад, подготовить праздник или создать школьный проект, который порадует многих.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объединяет людей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ребят одна добрая мечта, им легче делать дело вместе. Кто-то придумывает, кто-то помогает руками, а кто-то поддерживает словами и улыбкой.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мысли удобно держать в голове каждый день. Они напоминают, что мечта не просто красивая, а очень полезная.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этой презентации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помогают помнить, что мечта живёт в сердце, зовёт к будущему и делает человека смелее.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делает жизнь ярче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помогает расти, учиться и верить в себя. Если идти к ней маленькими шагами, обычные дни становятся светлее, а будущее — ближе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2026-05-24T01:02:03Z</dcterms:created>
  <dcterms:modified xsi:type="dcterms:W3CDTF">2026-05-24T01:02:03Z</dcterms:modified>
</cp:coreProperties>
</file>