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А.С. Пушкин. «К Чаадаеву»: дружба, свобода, надежда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1818 году 19-летний Пушкин обращается к другу: дружба, любовь к Отчизне, вера в свободу.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стихотворения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Отечественной войны 1812 года в Петербурге усилился интерес к переменам и ответственности молодых образованных людей. Пушкин написал стихотворение и посвятил его Петру Яковлевичу Чаадаеву — офицеру, философски мыслящему человеку и другу поэта.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и адресат произведения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сочетает черты дружеского послания и гражданской лирики: разговор «на равных» звучит одновременно как размышление о судьбе страны.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конкретному человеку делает текст личным и доверительным: читатель слышит искренние чувства и живую интонацию автора.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стихотворение выходит за рамки частной беседы: в нем появляются общие темы — роль молодого поколения и ожидание перемен в России.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тема: свобода и долг перед Отчизной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показывает: любить Родину — значит думать не только о чувствах, но и о поступках, быть деятельным, а не равнодушным.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отвергает пассивность: он не принимает «тихий» отказ от борьбы и призывает к внутренней собранности и честности.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него важны честь и служение Отчизне — ценности, которые проверяются жизнью и поступками, а не словами.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к свободе становится не лозунгом, а смыслом жизни: свобода связана с человеческим достоинством и надеждой на лучшее будущее.
</a:t>
            </a:r>
            <a:endParaRPr lang="en-US" sz="9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надежда звучит как энергия: «свободою горим» и «минуты вольности святой» превращают ожидание в бодрый призыв.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А.С. Пушкина «К Чаадаеву» (1818).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1818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этот год особенно ярко слышится уверенность в скорых переменах.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 Чаадаев и его связь с Пушкиным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Офицер и участник войны 1812 года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Чаадаев был офицером и прошёл через события Отечественной войны 1812 года. Такой жизненный опыт делал его человеком действия, а мысли о будущем страны звучали особенно весомо.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Образованность и философский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Петр Яковлевич стал известен как философ и критик общества. Для Пушкина он был примером самостоятельного мышления и умения смотреть на жизнь глубже, чем просто «как принято».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дружба и доверительный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Близкая дружба между Пушкиным и Чаадаевым помогла сохранить в стихотворении живую интонацию разговора с другом. Поэтому текст одновременно личный и обращённый к общему делу.
</a:t>
            </a:r>
            <a:endParaRPr lang="en-US" sz="10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построено стихотворение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воспоминаний и юношеских мечтаний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звучит обращение к другу: автор вспоминает то, чем жил он в юности, и какие надежды тогда казались близкими.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Призыв к действию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отвергает равнодушие и бездействие: звучит настойчивый настрой менять себя и не отступать от главного.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настоящем и разочарование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появляется мысль о том, что в реальности многое не соответствует мечтам: ожидания наталкиваются на трудности и сомнения.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образ будущего обновления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надежда становится шире личной жизни: возникает ожидание обновления России, как будто страна вот-вот проснётся и начнёт новый путь.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стихотворения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выделены свобода и служение Родине: они задают тон всей речи героя и связывают чувства с ответственностью.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личная дружба и воспоминания становятся «мостом» к общей теме — судьбе России и готовности ждать перемен.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Соотнесение мотивов по смысловым акцентам текста (качественная оценка по содержанию).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8025" y="1789450"/>
            <a:ext cx="17955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100" y="1809190"/>
            <a:ext cx="249900" cy="199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5538" y="1789450"/>
            <a:ext cx="209475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лирического героя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поколения с целью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говорит от имени молодых людей, которые не хотят жить «просто так». В его речи чувствуется стремление к смыслу и готовность отвечать за будущее.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в борьбу и ожидание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требует мгновенного результата. Уверенность в правильности пути сочетается с терпением: перемены должны созреть во времени.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Непраздная дружба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для героя не только теплое чувство, но и поддержка решений. Общие разговоры ведут к важным вопросам: как относиться к Родине и к себе.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личного выбора с судьбой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 отделяет свою жизнь от истории. Он выбирает не равнодушие, а ответственность, потому что личное связано с общим делом.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образы и символы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«звезды» в стихотворении — это символ надежды: он помогает держаться за будущее даже тогда, когда настоящее кажется трудным и неопределённым.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«Пламя» и «высокое стремленье» передают силу энергии поколения. Благодаря этим словам свобода воспринимается не как абстрактная идея, а как внутренний порыв.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«Отчизны» выступает высшей ценностью, вокруг которой собираются все чувства героя. Вместе с упоминаниями свободы текст становится ярким и запоминающимся.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развития мысли в тексте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Юношеская дружба и общие мечты → разочарование в настоящем → отказ от равнодушия → вера в свободу → надежда на будущее России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книжный стиль сочетается с обращениями и восклицаниями; повторы усиливают чувство. Антитеза между «обманом» и «святой вольностью» помогает понять, ради чего лирический герой готов действовать.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4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художественных приемов в школьном курсе литературы (по тексту стихотворения)
</a:t>
            </a:r>
            <a:endParaRPr lang="en-US" sz="644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двух смыслов делает главную мысль особенно ясной и запоминающейся.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цитаты и их смысл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ключевые строки помогают проследить, как мечта и надежда превращаются в гражданскую позицию.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 выстраивают смысловую цепочку: чувства → свобода → ожидание перемен → вера в справедливое будущее.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«К Чаадаеву», 1818 год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Размер, ритм и звучание стихотворения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1283375" y="12271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Ямб
</a:t>
            </a:r>
            <a:pPr algn="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написано ямбом: этот размер делает речь плавной и торжественной. Слушатель чувствует уверенность каждого шага мысли.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76075" y="20914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как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придает строкам устойчивый темп. Он словно ведет вперед: от личного обращения — к более широкой гражданской интонации.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283375" y="2977901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Звучание-призыв
</a:t>
            </a:r>
            <a:pPr algn="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ощущению текст похож на вдохновенную речь. Поэтому стихотворение воспринимается как обращение к будущему и одновременно как призыв не оставаться безучастным.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эпохой и декабристскими идеями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стихотворение не объявляет конкретную программу действий, оно говорит о внутреннем выборе: не мириться с равнодушием и ждать перемен не «для себя», а ради общего будущего.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мотивы близки духу декабристского времени: вера в достоинство личности и в необходимость правды. Финальное ожидание обновления страны подчеркивает надежду как важную нравственную силу.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XIX века дворянская молодежь мечтала о преобразованиях и спорила о том, каким должно быть общество. Пушкин передает этот настрой через темы свободы, чести и ответственности, а не через лозунги.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стихотворения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заметно по смене интонации: герой переходит от ожидания к требованию действий, а затем закрепляет итог верой в перемены.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переход от личного переживания к гражданскому подъему: чем дальше текст, тем сильнее связываются надежда и судьба страны.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Поэтапное чтение и качественная оценка эмоционального усиления (условная шкала)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Пушкина в зрительных образах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время, когда рождается идея свободы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опоры хорошо подходит образ молодого Пушкина или петербургской среды начала XIX века. Эти визуальные ассоциации связывают стихотворение с атмосферой разговоров о чести, долге и будущем.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детали на изображениях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также представить офицерскую среду после войны 1812 года: там особенно ценили достоинство и способность отвечать за других. Визуальный фон помогает понять, почему свобода звучит не абстрактно, а как выбор.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1899" y="914638"/>
            <a:ext cx="6800253" cy="2690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сведения о произведении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Соберите в одном месте основные факты о тексте и его содержании.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соединяет личное общение (адресат-друг) с общими вопросами страны, поэтому его легко читать как разговор о выборе и ответственности.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и школьный курс литературы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1414670"/>
            <a:ext cx="233700" cy="1869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56" y="3057275"/>
            <a:ext cx="231188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1594" y="1405400"/>
            <a:ext cx="179813" cy="205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важно для школьников
</a:t>
            </a:r>
            <a:endParaRPr lang="en-US" sz="2012" dirty="0"/>
          </a:p>
        </p:txBody>
      </p:sp>
      <p:sp>
        <p:nvSpPr>
          <p:cNvPr id="7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дружбы и долга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показывает: дружба может поддерживать серьезные мысли о жизни. Личные чувства в тексте постепенно превращаются в разговор об ответственности перед страной и людьми.
</a:t>
            </a:r>
            <a:endParaRPr lang="en-US" sz="1137" dirty="0"/>
          </a:p>
        </p:txBody>
      </p:sp>
      <p:sp>
        <p:nvSpPr>
          <p:cNvPr id="8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образы и сильный финал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запоминается образами надежды и призывной интонацией. Поэтому школьникам легче почувствовать развитие мысли и понять финальную веру в возможные перемены.
</a:t>
            </a:r>
            <a:endParaRPr lang="en-US" sz="1137" dirty="0"/>
          </a:p>
        </p:txBody>
      </p:sp>
      <p:sp>
        <p:nvSpPr>
          <p:cNvPr id="9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разговор о свободе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избегает сложных вопросов: свобода для него не лозунг, а внутренний смысл. Школьникам это помогает понять, что свобода начинается с выбора и готовности отвечать за него.
</a:t>
            </a:r>
            <a:endParaRPr lang="en-US" sz="113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главная идея стихотворения «К Чаадаеву»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утверждает: любовь к Родине связана с внутренней свободой, честностью и гражданской смелостью. Дружба перерастает в размышление о судьбе России, а финал выражает веру в обновление страны.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2026-05-15T05:34:39Z</dcterms:created>
  <dcterms:modified xsi:type="dcterms:W3CDTF">2026-05-15T05:34:39Z</dcterms:modified>
</cp:coreProperties>
</file>