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Горького: сила, унижение, правда и самообман в вечной борьбе.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противоречия народной души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на переломе эпох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XIX–XX веков Горький пишет о городе, рабочих, босяках и ночлежках. Его интересует не внешний быт, а то, как исторические условия проверяют свободу, достоинство и нравственную стойкость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7" y="1038103"/>
            <a:ext cx="2902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2943103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носитель жизненной энергии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Горьковские герои умеют держаться в самых тяжёлых обстоятельствах: они терпят холод, голод и нужду, но продолжают действовать, искать выход и не теряют практической сметки.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униженный человек у Горького часто сохраняет чувство собственной ценности. Это внутреннее достоинство проявляется в речи, в упрямстве, в отказе совсем смириться с бесправием.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народа у писателя не всегда звучит громко. Она может быть подавлена, но остаётся в запасе как способность к сопротивлению, вспышке воли и неожиданному нравственному подъёму.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сила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персонажи хранят смутное воспоминание о другой жизни — более широкой и свободной. Именно эта память не даёт им окончательно примириться с унижением и безнадёжностью.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свободе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Покорность как исторически сложившаяся черта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Покорность у Горького рождается не из природы человека, а из длительной бедности, зависимости и привычки жить под давлением сильного.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Многолетнее бесправие приучает терпеть несправедливость как нечто обычное, а перемены воспринимать как риск, а не как возможность.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трагично: оно показывает, как исторические условия постепенно сужают внутреннюю свободу человека и ослабляют волю к действию.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психологии соседствуют надежда на чудо и готовность ждать, что всё решится само собой, без личного усилия.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босяка: свобода без опоры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Босяк у Горького живёт вне привычного уклада, среди улиц, пристаней и ночлежек. Он кажется выброшенным из общества, но именно это положение обнажает его гордость, независимость и болезненное чувство собственной личности.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обочине города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Протест, который не находит формы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Герой-босяк часто не умеет превратить внутренний протест в ясное действие. Его стремление к свободе сталкивается с растерянностью, поэтому бунт нередко остаётся жестом, порывом или резким словом, а не осознанной позицией.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Горький показывает не только личную судьбу, но и социальную болезнь эпохи. Бедность, скитание и одиночество становятся видимыми на фоне городской улицы, ночлежки и толпы таких же обездоленных людей.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рана социальной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среде у Горького есть жалость, взаимопомощь и способность поддержать слабого, но рядом существуют грубость, насмешка и привычка унижать ближнего.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герои нередко спорят не только о правде, но и о том, кто имеет право на сочувствие, а кто сам виноват в своей судьбе.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защищает человека от полного одиночества, однако тот же коллектив давит на личность, мешая ей выделиться, изменить жизнь и сохранить внутреннюю свободу.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жестокость в одной среде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противоречия народного характера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идеал и не приговор, а сложное равновесие устойчивых и конфликтных черт в горьковском народе.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смирение преобладают, но протест, жестокость и надежда не исчезают: народ у Горького внутренне противоречив.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ранним рассказам Горького, легендам и пьесе «На дне»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как нравственный критерий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Горького стремятся услышать или сказать правду, потому что без неё невозможно уважение к человеку и ясное понимание собственной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справедливого слова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правда кажется слишком тяжёлой, персонажи нередко заменяют её утешением, привычной легендой или самоуспокоением, откладывая нравственный выбор.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ложью и самообманом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правдоискательство связано с внутренним ростом, а отказ от правды приводит к распаду личности и утрате человеческого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Горького имеет двойной смысл: он воспитывает выносливость и полезность, но в тяжёлых условиях становится источником усталости, грубости и бесправия.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ранним произведениям Максима Горького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результата труда у Горького противоположны: он может закалять человека и одновременно истощать его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Горький: персонажи и формы народной двойственности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увидеть, как Горький раскрывает народную душу через разные жизненные позиции и нравственные крайности.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нет одного «типичного» народа: противоречия раскрываются через разные персонажи, ситуации и нравственные выборы.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Горького: «Старуха Изергиль», «На дне», «Челкаш»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и Лука: спор о человеке и правде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говорит с позиции достоинства личности: человеку нужна не жалость, а уважение и право знать горькую истину, даже если она не приносит мгновенного утешения.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Лука, напротив, выбирает сострадание и мягкую поддержку: он старается облегчить страдание словами надежды, понимая, что слабому человеку иногда необходима опора, а не суровый приговор.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дает простого ответа, потому что народная среда нуждается и в участии, и в честности; трудность в том, чтобы соединить эти начала без самообмана и унижения.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спор выходит за пределы частного конфликта и превращается в разговор о том, что важнее для человека: спасительная ложь, временно снимающая боль, или правда, заставляющая отвечать за свою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внутренний конфликт народной души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социальную и психологическую логику мира Горького в ранних рассказах и пьесе «На дне».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ценит энергию сильной личности, смелость и способность не покоряться обстоятельствам; в этом он видит живую силу, способную вывести человека из пассивности.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сила, оторванная от нравственной ответственности, легко становится подавлением другого, разрушает доверие и превращает свободу в форму эгоистического самоутверждения.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стремление к независимости у Горького нередко окрашено агрессией и упрямством: герой хочет подняться, но, не умея удержать меру, рискует разрушить и себя, и окружающих.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Романтизация силы и опасность насилия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страдания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у Горького часто несут на себе груз бедности, семейной зависимости и бытовой тяжести, но при этом сохраняют внутреннюю собранность, терпение и чувство собственного достоинства.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их судьбы особенно ясно видно, что нравственная чистота не исчезает даже в унизительной среде: тихая стойкость и скрытая боль становятся у Горького важным знаком человеческой ценности.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в произведениях Горького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отражают относительную выраженность мотивов в ранней прозе и в пьесе «На дне» по итогам сопоставительного анализа текстов.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унижение и гордость; именно их напряжение питает надежду, страх и бунт, создавая драматический эмоциональный фон.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произведений М. Горького и пьесы «На дне»; аналитическая оценка выраженности мотивов
</a:t>
            </a:r>
            <a:endParaRPr lang="en-US" sz="13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75" y="175625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80365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400" y="1756250"/>
            <a:ext cx="351900" cy="469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личность: зависимость и пробуждение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человек у Горького способен нарушить привычный порядок и заставить окружающих увидеть, что существование может быть иным, более свободным и осмысленным.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импульс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жизнь поддерживает, но и давит: она приучает к общим нормам, подавляет самостоятельность и нередко вынуждает человека жить по чужой инерции.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среды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внутренний рост начинается тогда, когда личность перестает мириться с унижением и получает нравственный импульс к выбору и ответственности.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сознания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столкновение помогает увидеть позицию Горького: он сочувствует слабому, но требует духовной честности и не принимает примирения с рабством.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М. Горького «На дне»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противоположных подхода к человеку сталкиваются в споре Сатина и Луки.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раскрытия противоречий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у Горького делают внутренний разлом народной жизни видимым через речь, быт и столкновение характеров.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Горького: «Старуха Изергиль», «На дне», «Челкаш»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диалог и деталь работают вместе: они переводят социальную проблему в художественно ощутимый конфликт мировоззрений.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горьковской проблематики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по-прежнему важен, потому что его произведения помогают понять, как социальное неравенство влияет на характер, поведение и самооценку человека.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учат видеть, что обстоятельства действительно формируют личность, но не снимают ответственности за выбор между правдой, ложью, смирением и сопротивлением.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Горький остается значимым для школьного чтения: он заставляет не только сопереживать, но и размышлять о цене нравственной позиции.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особенно ценно, что писатель соединяет изображение бедности и унижения с философским вопросом о человеческом достоинстве и внутренней свободе.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народную душу как сложное единство силы и боли, правды и самообмана. Его главный вывод прост и требователен: свобода начинается с внутреннего пробуждения и ответственности.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душа у Горького — поле борьбы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2026-05-23T19:38:06Z</dcterms:created>
  <dcterms:modified xsi:type="dcterms:W3CDTF">2026-05-23T19:38:06Z</dcterms:modified>
</cp:coreProperties>
</file>