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4. Trying to become a successful person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начинается с цели, усилий и привычки не сдаваться.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Восьмикласснику уже нужно самому планировать время, успевать по нескольким предметам и отвечать за результат. Тема успеха помогает учиться лучше, увереннее общаться и развивать характер, а не только получать оценки.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успех важен в 8 классе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does it mean to be successful?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82323" y="1289346"/>
            <a:ext cx="2482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Достижение цели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Успешный человек не просто мечтает, а идёт к важной для себя цели шаг за шагом, замечая даже небольшие улучшения и сохраняя направление.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0694" y="3047671"/>
            <a:ext cx="2482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справляться с неудачей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что-то не получилось, успешный человек не останавливается, а анализирует ошибку, исправляет её и продолжает двигаться дальше.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94958" y="1289346"/>
            <a:ext cx="2482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успеха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может проявляться в учёбе, спорте, творчестве, общении или работе в команде, поэтому у каждого человека он выглядит по-своему.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94950" y="3047671"/>
            <a:ext cx="2482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и 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успех связан не только с личным результатом, но и с уважением к другим людям, готовностью учиться новому и становиться лучше.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307612" y="1289346"/>
            <a:ext cx="2482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успех приходит не случайно: его создают повторяющиеся действия, выполнение заданий вовремя и готовность работать даже тогда, когда нет сильного желания.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652183"/>
            <a:ext cx="4867800" cy="212608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успешного человека в повседневной жизни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привычки помогают ученику добиваться результата в школе и вне её.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строится на повторяющихся действиях: цели, планировании, сроках и самопроверке.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unit 4 и школьные учебные ситуации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Goal: the first step toward success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помогает понять, ради чего ты работаешь, и не тратить силы впустую. Когда задача ясна, легче выбрать нужные действия и отслеживать продвижение.
</a:t>
            </a:r>
            <a:endParaRPr lang="en-US" sz="1234" dirty="0"/>
          </a:p>
        </p:txBody>
      </p:sp>
      <p:sp>
        <p:nvSpPr>
          <p:cNvPr id="12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срок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цель подходит для сегодняшней или недельной работы, а долгосрочная требует терпения. Срок делает задачу конкретной и помогает не откладывать её на потом.
</a:t>
            </a:r>
            <a:endParaRPr lang="en-US" sz="1234" dirty="0"/>
          </a:p>
        </p:txBody>
      </p:sp>
      <p:sp>
        <p:nvSpPr>
          <p:cNvPr id="13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 на шаги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цель становится легче, если разбить её на небольшие части. Тогда ученик видит, что делать сегодня, завтра и на следующей неделе.
</a:t>
            </a:r>
            <a:endParaRPr lang="en-US" sz="1234" dirty="0"/>
          </a:p>
        </p:txBody>
      </p:sp>
      <p:sp>
        <p:nvSpPr>
          <p:cNvPr id="14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 за прогрессом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проверка помогает понять, что уже получилось, а что ещё нужно повторить. Для 8 класса это может быть выученная лексика, более уверенное чтение или лучший результат за четверть.
</a:t>
            </a:r>
            <a:endParaRPr lang="en-US" sz="120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→ шаги → результат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учебная цель становится достижением через ежедневные действия и самопроверку.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90032"/>
            <a:ext cx="160200" cy="12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275" y="2378058"/>
            <a:ext cx="135900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275" y="3289748"/>
            <a:ext cx="135900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275" y="4201430"/>
            <a:ext cx="135900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Effort, discipline and habit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Effort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Усилие — это личная работа над результатом. Оно видно тогда, когда ученик повторяет материал, тренируется и не ждёт мгновенного успеха без старания.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Discipline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помогает делать нужное даже без настроения. Она поддерживает порядок в делах, если нужно учиться регулярно и не откладывать задания на потом.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Habit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делает полезное действие обычной частью дня. Если повторять его каждый день, успех становится более устойчивым и менее зависимым от настроения.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Школьнику полезно готовить портфель вечером, повторять слова по 10–15 минут, читать задание перед началом и проверять ответы перед сдачей работы.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влияет на успех ученика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ежедневная учебная работа даёт наибольший эффект, если она поддерживается нормальным отдыхом и сном.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факторы связаны с регулярностью и дисциплиной; без отдыха даже хорошее старание быстро снижает результат.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факторов на основе содержания unit 4; условная шкала 1–10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Mistakes are part of learning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75" y="2257342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показывает путь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учёбе не означают, что ученик не способен учиться. Они показывают, что именно нужно повторить, чтобы следующий раз ответ был точнее.
</a:t>
            </a:r>
            <a:endParaRPr lang="en-US" sz="1098" dirty="0"/>
          </a:p>
        </p:txBody>
      </p:sp>
      <p:sp>
        <p:nvSpPr>
          <p:cNvPr id="11" name="Text 3"/>
          <p:cNvSpPr txBox="1"/>
          <p:nvPr/>
        </p:nvSpPr>
        <p:spPr>
          <a:xfrm>
            <a:off x="2617916" y="2257288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требует внимания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 ошибки часто возникают в орфографии, порядке слов, формах глаголов и выборе нового слова. Эти трудности нормально встречаются у всех учащихся.
</a:t>
            </a:r>
            <a:endParaRPr lang="en-US" sz="1041" dirty="0"/>
          </a:p>
        </p:txBody>
      </p:sp>
      <p:sp>
        <p:nvSpPr>
          <p:cNvPr id="12" name="Text 4"/>
          <p:cNvSpPr txBox="1"/>
          <p:nvPr/>
        </p:nvSpPr>
        <p:spPr>
          <a:xfrm>
            <a:off x="4822651" y="2260163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и исправь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перечитать задание, найти правило и исправить ответ сразу после проверки. Так ошибка превращается в полезный опыт, а правильный вариант запоминается лучше.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027409" y="2260163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понимает причину ошибки, он учится осознанно. Это помогает не только получить лучший результат, но и чувствовать себя увереннее на следующих заданиях.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famous people build success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Спортсмен, который не сдался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большим соревнованием он тренировался годами: повторял одни и те же движения, улучшал технику и учился не расстраиваться после промахов. Победа стала итогом долгой работы, а не одного удачного дня. Именно так терпение превращается в результат.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 и ежедневная репетиция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музыкант не ожидал быстрого успеха. Он каждый день репетировал, исправлял слабые места и внимательно слушал советы наставника. Со временем его исполнение стало уверенным и точным. История показывает, что мастерство растёт через постоянную практику.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после неудачных попыток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много раз получал не тот результат, который хотел, но продолжал проверять идеи и менять подход. Ошибки помогали ему лучше понять задачу. В итоге упорство привело к открытию, а неудачи стали частью пути к нему.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2052986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привычек успешного и неуспешного ученика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учебный результат зависит не от удачи, а от повседневных решений и привычек.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Регулярность, план и готовность исправлять ошибки дают более стабильный результат, чем спешка и откладывание дел.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Unit 4 и типичных учебных ситуаций восьмого класса.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Teamwork and support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задача
</a:t>
            </a:r>
            <a:pPr algn="l" indent="0" marL="0">
              <a:lnSpc>
                <a:spcPct val="115000"/>
              </a:lnSpc>
              <a:buNone/>
            </a:pPr>
            <a:r>
              <a:rPr lang="en-US" sz="54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 начинается с одной цели: сделать проект, ответить на вопросы или подготовить сообщение. Когда задача общая, каждый понимает, зачем нужен его вклад и как он влияет на результат.
</a:t>
            </a:r>
            <a:endParaRPr lang="en-US" sz="1184" dirty="0"/>
          </a:p>
        </p:txBody>
      </p:sp>
      <p:sp>
        <p:nvSpPr>
          <p:cNvPr id="11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участок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группе важно распределить роли: кто ищет информацию, кто оформляет материал, кто говорит устно, а кто проверяет ошибки. Так работа идёт быстрее, а ответственность становится понятной каждому участнику.
</a:t>
            </a:r>
            <a:endParaRPr lang="en-US" sz="1108" dirty="0"/>
          </a:p>
        </p:txBody>
      </p:sp>
      <p:sp>
        <p:nvSpPr>
          <p:cNvPr id="12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друзей, семьи и учителей помогает не сдаваться после трудностей. Иногда достаточно совета, подсказки или простого напоминания, чтобы продолжить работу спокойно и уверенно.
</a:t>
            </a:r>
            <a:endParaRPr lang="en-US" sz="1234" dirty="0"/>
          </a:p>
        </p:txBody>
      </p:sp>
      <p:sp>
        <p:nvSpPr>
          <p:cNvPr id="13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темы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разговора о сотрудничестве полезны слова teamwork, support, cooperation, advice и responsibility. Они помогают точно описывать, как люди помогают друг другу и вместе достигают результата.
</a:t>
            </a:r>
            <a:endParaRPr lang="en-US" sz="123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Командный успех от цели к результату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группа проходит путь от общей задачи к сильному общему результату.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success: practical examples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130025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без страха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в школе заметен, когда ученик отвечает на уроке увереннее и не боится ошибиться. Это показывает, что материал усвоен, а навык речи постепенно становится сильнее.
</a:t>
            </a:r>
            <a:endParaRPr lang="en-US" sz="1304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045946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Своевременная сдача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Сдавать задания вовремя — важный признак организованности. Такой ученик планирует время заранее, не спешит в последний момент и успевает проверить работу перед сдачей.
</a:t>
            </a:r>
            <a:endParaRPr lang="en-US" sz="1297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2961860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текстов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читает тексты увереннее и лучше понимает инструкции на английском языке, это означает реальный прогресс. Он уже не только узнаёт слова, но и понимает смысл задания.
</a:t>
            </a:r>
            <a:endParaRPr lang="en-US" sz="1252" dirty="0"/>
          </a:p>
        </p:txBody>
      </p:sp>
      <p:sp>
        <p:nvSpPr>
          <p:cNvPr id="12" name="Text 5"/>
          <p:cNvSpPr txBox="1"/>
          <p:nvPr/>
        </p:nvSpPr>
        <p:spPr>
          <a:xfrm>
            <a:off x="413125" y="3877763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навыков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диктанту, участие в проекте, короткое выступление и самопроверка помогают увидеть развитие. Эти действия важнее одной оценки, потому что они показывают, как ученик учится.
</a:t>
            </a:r>
            <a:endParaRPr lang="en-US" sz="126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успеху: основные шаги недели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недели помогает не перегружаться: каждый день выполняется одна понятная часть работы, а затем остаётся время на восстановление.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Стабильный график эффективнее разового рывка: маленькие шаги поддерживают прогресс и уменьшают усталость.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распределения работы по неделе на основе содержания Unit 4.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Words and phrases for the topic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7365" y="1249521"/>
            <a:ext cx="38631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unit 4 важно знать слова success, goal, effort, habit, discipline, mistake, progress, teamwork, support, improve и achieve. Они помогают говорить об успехе точно и по теме.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18167" y="1249521"/>
            <a:ext cx="38631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речи и письма пригодятся выражения set a goal, work hard, make progress, learn from mistakes, keep going, ask for help и believe in yourself. Они звучат естественно и ясно.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053061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sentence patterns for speaking and writing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модели помогают говорить о целях, усилиях и личном прогрессе на английском языке.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конструкции делают высказывание проще, точнее и помогают описывать собственный путь к результату.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Unit 4 и типовые речевые модели для обсуждения учебных целей.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61599"/>
            <a:ext cx="153900" cy="13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7624" y="1853049"/>
            <a:ext cx="153900" cy="15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02121" y="1853049"/>
            <a:ext cx="153900" cy="153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46616" y="1868439"/>
            <a:ext cx="153900" cy="1231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91125" y="1853049"/>
            <a:ext cx="153900" cy="153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stay motivated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13125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успехи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маленький шаг вперёд поддерживает интерес. Если ученик видит, что уже знает больше, ему легче продолжать работу и не терять уверенность.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157626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Делить цель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задача становится понятнее, если разбить её на части. Тогда каждый шаг выглядит выполнимым, а результат кажется ближе и реальнее.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902126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Менять деятельность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вид работы надоедает, полезно перейти к другому: читать, писать, повторять слова или говорить вслух. Это помогает сохранить внимание и не устать слишком быстро.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646622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Просить поддержку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учителя, помощь друга или поддержка семьи помогают справиться с трудной задачей. Важно не молчать, если что-то не получается, а искать способ продолжать.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7391134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Помнить о результате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 сильнее, когда ученик понимает, ради чего работает. Хорошая оценка, уверенный ответ или новый навык становятся более значимыми, если держать цель в голове.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Mini conclusion: success starts today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75" y="2257363"/>
            <a:ext cx="13884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не случаен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не появляется только из-за таланта. Устойчивый результат строится на цели, усилиях, дисциплине и ежедневной работе, которая постепенно меняет учебные привычки.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158142" y="2257302"/>
            <a:ext cx="13884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шаги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29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слов, чтение текста, выполнение домашнего задания и самопроверка выглядят просто, но именно они создают заметный прогресс и укрепляют уверенность ученика.
</a:t>
            </a:r>
            <a:endParaRPr lang="en-US" sz="991" dirty="0"/>
          </a:p>
        </p:txBody>
      </p:sp>
      <p:sp>
        <p:nvSpPr>
          <p:cNvPr id="13" name="Text 4"/>
          <p:cNvSpPr txBox="1"/>
          <p:nvPr/>
        </p:nvSpPr>
        <p:spPr>
          <a:xfrm>
            <a:off x="3903105" y="2260577"/>
            <a:ext cx="13884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помогают учиться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неудачу рассматривать как подсказку, становится легче исправлять работу. Ошибка показывает, что нужно повторить, а не доказывает, что ученик не способен.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648086" y="2260577"/>
            <a:ext cx="13884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поддерживает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одноклассниками, учителем и семьёй помогает двигаться дальше. Поддержка делает сложные задания понятнее и помогает не останавливаться после трудностей.
</a:t>
            </a:r>
            <a:endParaRPr lang="en-US" sz="993" dirty="0"/>
          </a:p>
        </p:txBody>
      </p:sp>
      <p:sp>
        <p:nvSpPr>
          <p:cNvPr id="15" name="Text 6"/>
          <p:cNvSpPr txBox="1"/>
          <p:nvPr/>
        </p:nvSpPr>
        <p:spPr>
          <a:xfrm>
            <a:off x="7393076" y="2270060"/>
            <a:ext cx="13884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можно 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unit 4 показывает, что успех связан с реальной школьной жизнью. Уже сегодня можно поставить цель, сделать шаг и заметить первый результат.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unit 4: what success means for a student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для школьника — это не только способности, но и труд, ответственность, регулярность и умение учиться на ошибках. Именно эти привычки дают заметный прогресс.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2026-05-31T08:13:55Z</dcterms:created>
  <dcterms:modified xsi:type="dcterms:W3CDTF">2026-05-31T08:13:55Z</dcterms:modified>
</cp:coreProperties>
</file>