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и Европа в Высоком Средневековье: ключевые черты и значение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XI–XIII веков: расцвет городов, церкви и рыцарства в Европе.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перед эпохой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Средневековье — время преодоления кризисов раннего Средневековья, экономического подъёма и развития феодализма. Католическая церковь растёт в влиянии, а города обретают независимость и начинают активно развиваться.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 главный источник власти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средневековом обществе земля была главной ценностью. Сеньоры владели обширными территориями, а вассалы получали их в обмен на военную службу и лояльность.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и личные обязательства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Феодальная система строилась на взаимных обязательствах между сеньорами и вассалами, формируя жёсткую социальную иерархию и защищая порядок в обществе.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сословия общества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Средневековое общество делилось на знать, духовенство и крестьянство — каждый сословный слой имел свои права и обязанности.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феодальной системы Средневековья
</a:t>
            </a:r>
            <a:endParaRPr lang="en-US" sz="1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этапы влияния католической церкви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109775" y="183182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1095 год — Призыв Урбана II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Римский Урбан II призывает к первому крестовому походу с целью освободить Святую землю.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512225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церковного влияния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активно вмешивается в политику, образование и искусство, становясь объединяющим фактором для Европы.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7621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за инвеституру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и император германский противостоят друг другу по поводу назначения епископов, что отражает борьбу власти в Европе.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3488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авторитета папства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становится ключевой фигурой не только духовной, но и политической жизни Европы в XI–XII веках.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центры торговли и ремёсел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XI века в Северной Италии, Фландрии и Германии появляются богатые города, где развиваются торговля и мастеровые сообщества.
</a:t>
            </a:r>
            <a:endParaRPr lang="en-US" sz="1177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горожан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городов получают особые права — освобождение от феодальной зависимости и возможность самоуправления через гильдии и советы.
</a:t>
            </a:r>
            <a:endParaRPr lang="en-US" sz="1284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и инфраструктуры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 мигрируют крестьяне и ремесленники, создаются рынки и мастерские, оживляется экономическая жизнь.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средневековых городов
</a:t>
            </a:r>
            <a:endParaRPr lang="en-US" sz="1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и политический импульс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укрепили влияние папства и желание освободить святыни, меняя политический ландшафт континента.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и обмен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с Востоком способствовали обмену товарами, знаниями и технологиями, способствуя развитию европейской торговли.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изменения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крестоносцев повлияло на искусство и архитектуру, введя восточные мотивы в европейские традиции.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крестовых походов на Европу
</a:t>
            </a:r>
            <a:endParaRPr lang="en-US" sz="1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исследования, XI–XII века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в Европе XII века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демонстрирует сильное влияние папы, императора, королей и феодалов в политике эпохи.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сил варьировался, ключевым противостоянием была борьба папы и императора за инвеституру.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Кодекс чести и доблесть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Рыцари жили по кодексу, который требовал храбрости, верности и защиты слабых в обществе.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Вооружение и символика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рыцаря важны меч, копьё, щит и латные доспехи, а семейный герб отражал родовые традиции.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значение турниров
</a:t>
            </a:r>
            <a:pPr algn="l" indent="0" marL="0">
              <a:lnSpc>
                <a:spcPct val="130039"/>
              </a:lnSpc>
              <a:buNone/>
            </a:pPr>
            <a:r>
              <a:rPr lang="en-US" sz="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Турниры были не только тренировками, но и важными общественными событиями, вдохновлявшими многих на подвиги.
</a:t>
            </a:r>
            <a:endParaRPr lang="en-US" sz="1267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Рыцари: идеалы и жизнь воинов
</a:t>
            </a:r>
            <a:endParaRPr lang="en-US" sz="1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исследования, средние века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Европы в Высоком Средневековье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людей связан с улучшением агротехники и более мирной обстановкой.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населения стимулировало развитие городов и экономический подъем.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900" y="292325"/>
            <a:ext cx="8163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университетов в Европе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7925" y="1501950"/>
            <a:ext cx="39885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1088 — Болонский университет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первого университета в Европе, который стал центром юридического образования.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997350" y="2767725"/>
            <a:ext cx="36834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1150 — Парижский университет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Знаковый центр богословия и философии, оказавший влияние на европейское образование.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89000" y="3997775"/>
            <a:ext cx="36834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XII века — Оксфордский университет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учебной традиции в Англии, объединяющей науки и гуманитарное знание.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Романская архитектура: мощь и простота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Романский стиль характеризуется массивными стенами и небольшими окнами, создающими ощущение надежности и устойчивости. Пример – собор в Клюни, который впечатляет своей гармонией и крепостью формы.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Готика: возвышение и свет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Готический стиль проявился в высоких сводах и цветных витражах, создавая ощущение легкости и духовного возвышения. Собор Парижской Богоматери – яркий пример готической архитектуры с воздушным пространством и ярким светом.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жанры и мифология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эпоху появляются эпические произведения, такие как «Песнь о Роланде», и поэзия трубадуров, отражающие идеалы рыцарства и любви. Искусство и литература тесно связаны с религиозными и светскими темами, создавая богатый культурный пласт.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Искусство, архитектура и литература эпохи
</a:t>
            </a:r>
            <a:endParaRPr lang="en-US" sz="1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техники и рост производительности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контакты с Византией и арабским миром Европа перенимает новые знания и инструменты, что значительно обогащает технический арсенал средневековья.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с/х орудия и трёхпольная система повышают урожайность, обеспечивая продовольственную базу для роста населения и городов.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компаса и распространение бумаги упрощают торговлю и общение, а арабские цифры улучшают бухгалтерские расчёты и обучение.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603929"/>
            <a:ext cx="4534800" cy="16271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летописи и демографические исследования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европейских городов в 1100–1300 годах: численность и динамика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численности жителей в крупных европейских городах показывает значительный демографический и экономический подъем в XII–XIII веках.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рост городов обусловлен расширением торговли и ремёсел, что отражает динамику экономического развития Средневековой Европы.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общины, ремёсла и цехи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Цехи устанавливают правила ведения ремесел, проводят ярмарки и обеспечивают качество продукции для рынка и потребителей.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и купцы организовывают цехи для совместной защиты интересов и регулирования профессиональной деятельности в городах.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Еврейские общины активно участвуют в торговле, банковском деле и ремёслах, внося значительный вклад в экономику городов.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власти поддерживают порядок и развитие торговли, укрепляя автономию общин и стимулируя экономический рост.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монашеских орденов
</a:t>
            </a:r>
            <a:pPr algn="l" indent="0" marL="0">
              <a:lnSpc>
                <a:spcPct val="130039"/>
              </a:lnSpc>
              <a:buNone/>
            </a:pPr>
            <a:r>
              <a:rPr lang="en-US" sz="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Бенедиктинцы, францисканцы и доминиканцы несли образование и заботу о больных. Они способствовали распространению христианства и культурных традиций, укрепляя моральные ориентиры общества.
</a:t>
            </a:r>
            <a:endParaRPr lang="en-US" sz="1204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Инквизиция и поддержание веры
</a:t>
            </a:r>
            <a:pPr algn="l" indent="0" marL="0">
              <a:lnSpc>
                <a:spcPct val="130039"/>
              </a:lnSpc>
              <a:buNone/>
            </a:pPr>
            <a:r>
              <a:rPr lang="en-US" sz="1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Инквизиция строго контролировала религиозную чистоту, борясь с ересью. Это влияло на духовную жизнь народа и укрепляло власть Церкви, задавая тон морали и поведения.
</a:t>
            </a:r>
            <a:endParaRPr lang="en-US" sz="1180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Паломничества и праздники
</a:t>
            </a:r>
            <a:pPr algn="l" indent="0" marL="0">
              <a:lnSpc>
                <a:spcPct val="130039"/>
              </a:lnSpc>
              <a:buNone/>
            </a:pPr>
            <a:r>
              <a:rPr lang="en-US" sz="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Паломничества к святым местам объединяли людей, способствовали культурному обмену и формированию общих традиций. Церковные праздники укрепляли чувство общности и соблюдение обрядов.
</a:t>
            </a:r>
            <a:endParaRPr lang="en-US" sz="1202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христианской церкви на общество и быт
</a:t>
            </a:r>
            <a:endParaRPr lang="en-US" sz="1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Феодальная лестница: строение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иерархия, основанная на личной преданности и земельных обязательствах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торговли и развитие международных связей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732625" y="2867025"/>
            <a:ext cx="1754100" cy="13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 век: формирование торговых путей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маршруты Средиземноморья и Балтики начинают активно связывать европейские рынки с Востоком.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767550" y="2102625"/>
            <a:ext cx="1754100" cy="13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XII века: расцвет ярмарок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в Шампани и Франкфурте становятся центрами обмена товарами и культурными контактами.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08650" y="1460250"/>
            <a:ext cx="1754100" cy="13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 век: специализация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укрепляют позиции, специализируясь на определённых ремёслах — текстиль во Флоренции, стекло в Венеции.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849750" y="922025"/>
            <a:ext cx="1754100" cy="13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XIII века: развитие гильдий и кредитования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объединяются в гильдии, развивают банковское дело и валютный обмен, что облегчает международную торговлю.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Альбигойский крестовый поход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религиозно-политическое столкновение во Франции подавило движение катаров. Война изменила баланс сил и укрепила королевскую власть в регионе.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инвеституру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между папой и императором за право назначать епископов привёл к разделению светской и духовной власти в Европе.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инновации и изменения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длинного лука и улучшение доспехов повысили эффективность армии. Это способствовало усилению королевской власти и формированию национальных государств.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конфликты и их последствия
</a:t>
            </a:r>
            <a:endParaRPr lang="en-US" sz="1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монархий и будущих национальных государств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1215 году в Англии принята Великая хартия вольностей, ограничивающая власть короля законами и укрепляющая права знати.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и Англии усиливаются королевские династии, которые централизуют власть и уменьшают влияние феодалов.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Испании происходит объединение нескольких королевств, что становится основой для национального государства.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Высокого Средневековья в истории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Высокого Средневековья заложила фундамент европейской цивилизации, создала наследие в науке, культуре и государственности, открыв путь к эпохе Возрождения и современности.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2026-05-10T14:42:44Z</dcterms:created>
  <dcterms:modified xsi:type="dcterms:W3CDTF">2026-05-10T14:42:44Z</dcterms:modified>
</cp:coreProperties>
</file>