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image" Target="../media/image-11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6200" y="-1160"/>
            <a:ext cx="5627700" cy="51440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771075"/>
            <a:ext cx="39048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Литература, где за образом всегда скрыт смысл.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269896"/>
            <a:ext cx="53121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Символизм: направление модернизма и язык скрытых смыслов
</a:t>
            </a:r>
            <a:endParaRPr lang="en-US" sz="2176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99916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826475"/>
            <a:ext cx="3870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рубеже веков старые художественные формы уже не отвечали ощущению перемен, тревоги и духовной неопределённости. Символизм предложил новый язык для скрытых переживаний и поиска «высшей реальности».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символизм возник именно в конце XIX века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Философские и культурные источники символизма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3659186" y="308871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Философия Шопенгауэра и Ницше усилила интерес к внутреннему конфликту человека, его воле, одиночеству, духовному преодолению и выходу за пределы обычного восприятия.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773786" y="1678187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Романтизм, религиозно-философские поиски конца XIX века и увлечение мистикой сформировали представление о мире как о системе соответствий между предметами, звуками, цветами и смыслами.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40448" y="2382988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символизм повлияла античная идея двух уровней бытия: видимого мира и идеальной, скрытой сущности вещей, которую нужно не описывать, а угадывать через образ.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как главный художественный принцип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39829" y="308866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в символистском тексте не объявляется прямо. Он возникает из повторов, ассоциаций, звуковых перекличек и эмоционального подтекста.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62886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образ может одновременно вызывать чувство, напоминать о мифе, пробуждать культурную память и намекать на духовную идею.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56498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не имеет единственного толкования: он сохраняет многозначность и открыт для разных уровней чтения, от личного до философского.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4362809" y="308822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символ отличается от аллегории: аллегория объясняет, а символ заставляет читателя размышлять и сопоставлять значения.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8894" y="811066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441" y="2219757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18472" y="3629686"/>
            <a:ext cx="4230000" cy="140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819469" y="946502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 и туман
</a:t>
            </a:r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 у символистов не просто время суток, а пространство тайны и внутреннего напряжения. Туман усиливает чувство неопределённости, будто границы мира размыты. Такие образы помогают передать ожидание, тревогу и приближение неведомого.
</a:t>
            </a:r>
            <a:endParaRPr lang="en-US" sz="982" dirty="0"/>
          </a:p>
        </p:txBody>
      </p:sp>
      <p:sp>
        <p:nvSpPr>
          <p:cNvPr id="14" name="Text 2"/>
          <p:cNvSpPr txBox="1"/>
          <p:nvPr/>
        </p:nvSpPr>
        <p:spPr>
          <a:xfrm>
            <a:off x="820016" y="2355194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Окно, зеркало, лестница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Окно часто обозначает границу между повседневностью и иной реальностью, а зеркало — столкновение человека с самим собой. Лестница намекает на движение вверх или вниз, на духовный подъём, испытание или падение.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819047" y="3765123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 море
</a:t>
            </a:r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в символистской поэзии нередко выглядит живым, но тревожным пространством, где человек чувствует себя одиноким. Море, напротив, связано с безмерностью, движением и неуловимой глубиной, которая притягивает и пугает одновременно.
</a:t>
            </a:r>
            <a:endParaRPr lang="en-US" sz="982" dirty="0"/>
          </a:p>
        </p:txBody>
      </p:sp>
      <p:sp>
        <p:nvSpPr>
          <p:cNvPr id="16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образы особенно важны для символистов
</a:t>
            </a:r>
            <a:endParaRPr lang="en-US" sz="201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развития русского символизма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 направление постепенно усложнялось и выходило за рамки эстетического поиска.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Максимальное влияние символизма приходится на 1900-е годы, после чего начинается спад и переход к новым течениям.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общепринятой периодизации русского символизма; 1890-е — 1910-е годы.
</a:t>
            </a:r>
            <a:endParaRPr lang="en-US" sz="69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700" y="2048858"/>
            <a:ext cx="4014300" cy="158801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представители русского символизма и их особенности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5014337" y="1658623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авторы развивали символизм в поэзии и прозе.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012675" y="2626877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автора был собственный акцент, но всех объединяли многозначность образа, интерес к духовным вопросам и обновление поэтического языка.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99700" y="4131050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литературоведческой характеристики представителей русского символизма.
</a:t>
            </a:r>
            <a:endParaRPr lang="en-US" sz="69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2617" y="1023589"/>
            <a:ext cx="249000" cy="249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44870" y="1023565"/>
            <a:ext cx="249000" cy="249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60190" y="1048465"/>
            <a:ext cx="249000" cy="199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35508" y="2433090"/>
            <a:ext cx="249000" cy="249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Поэтика символистского текста
</a:t>
            </a:r>
            <a:endParaRPr lang="en-US" sz="2012" dirty="0"/>
          </a:p>
        </p:txBody>
      </p:sp>
      <p:sp>
        <p:nvSpPr>
          <p:cNvPr id="13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762731" y="1664203"/>
            <a:ext cx="1965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слова, мотивы и образы создают ощущение заклинания и удерживают внимание на главной эмоциональной теме произведения.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358508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Звукопись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Аллитерации, ассонансы и ритмические переклички делают стих почти музыкальным и помогают передать настроение раньше, чем смысл.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640040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Ассоциации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у символистов вызывает цепочку смыслов: бытовая деталь сразу расширяется до культурного, мифологического или философского уровня.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2875719" y="3073705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Необычная интонация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Усложнённый синтаксис, паузы и интонационные сдвиги создают ощущение внутреннего напряжения и недосказанности, важное для символистского текста.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1656" y="108800"/>
            <a:ext cx="4225588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 живопись в эстетике символизма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39525" y="2380425"/>
            <a:ext cx="32376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как образец художественного языка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символистов музыка была особенно близка искусству слова, потому что не называет предмет прямо, а передаёт переживание через ритм и звучание. Отсюда интерес к Вагнеру и идее синтеза искусств.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39550" y="3743475"/>
            <a:ext cx="32376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Живопись: цвет и настроение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живописи символистов важнее не точная деталь, а обобщённый образ, световые контрасты и эмоциональная атмосфера. Цвет становится носителем смысла, а не просто описанием внешнего мира.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 детали рождается символ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предметный образ превращается в многозначный символ.
</a:t>
            </a:r>
            <a:endParaRPr lang="en-US" sz="111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8600" y="1725553"/>
            <a:ext cx="220500" cy="25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3276" y="3150799"/>
            <a:ext cx="249000" cy="2213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83135" y="1021203"/>
            <a:ext cx="189000" cy="252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153126" y="3867598"/>
            <a:ext cx="249000" cy="199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153126" y="2432825"/>
            <a:ext cx="249000" cy="2490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проявления внутреннего раскола
</a:t>
            </a:r>
            <a:endParaRPr lang="en-US" sz="2012" dirty="0"/>
          </a:p>
        </p:txBody>
      </p:sp>
      <p:sp>
        <p:nvSpPr>
          <p:cNvPr id="15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6" name="Text 2"/>
          <p:cNvSpPr txBox="1"/>
          <p:nvPr/>
        </p:nvSpPr>
        <p:spPr>
          <a:xfrm>
            <a:off x="1463788" y="1681517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Двойник
</a:t>
            </a:r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двойника показывает, что в человеке сосуществуют несовместимые начала: личное и чужое, сознательное и скрытое. Через него символисты передают утрату внутренней цельности и страх перед самим собой.
</a:t>
            </a:r>
            <a:endParaRPr lang="en-US" sz="1068" dirty="0"/>
          </a:p>
        </p:txBody>
      </p:sp>
      <p:sp>
        <p:nvSpPr>
          <p:cNvPr id="17" name="Text 3"/>
          <p:cNvSpPr txBox="1"/>
          <p:nvPr/>
        </p:nvSpPr>
        <p:spPr>
          <a:xfrm>
            <a:off x="1462713" y="3091430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Маска у символистов обозначает не только роль, которую человек играет в обществе, но и разрыв между внешним обликом и подлинным состоянием души. За видимой уверенностью часто скрывается тревога.
</a:t>
            </a:r>
            <a:endParaRPr lang="en-US" sz="1100" dirty="0"/>
          </a:p>
        </p:txBody>
      </p:sp>
      <p:sp>
        <p:nvSpPr>
          <p:cNvPr id="18" name="Text 4"/>
          <p:cNvSpPr txBox="1"/>
          <p:nvPr/>
        </p:nvSpPr>
        <p:spPr>
          <a:xfrm>
            <a:off x="5692573" y="977167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
</a:t>
            </a:r>
            <a:pPr algn="l" indent="0" marL="0">
              <a:lnSpc>
                <a:spcPct val="115000"/>
              </a:lnSpc>
              <a:buNone/>
            </a:pPr>
            <a:r>
              <a:rPr lang="en-US" sz="5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открывает доступ к иному уровню восприятия, где ослабевают обычные границы логики и времени. Символисты использовали его как пространство откровения, предчувствия и неясной истины.
</a:t>
            </a:r>
            <a:endParaRPr lang="en-US" sz="1090" dirty="0"/>
          </a:p>
        </p:txBody>
      </p:sp>
      <p:sp>
        <p:nvSpPr>
          <p:cNvPr id="19" name="Text 5"/>
          <p:cNvSpPr txBox="1"/>
          <p:nvPr/>
        </p:nvSpPr>
        <p:spPr>
          <a:xfrm>
            <a:off x="5692563" y="3797162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конфликт
</a:t>
            </a:r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Раздвоенность личности выражает борьбу между земным и духовным, желанием и долгом, частным чувством и исторической судьбой. Именно эта напряжённость делает символистского героя особенно уязвимым и современным.
</a:t>
            </a:r>
            <a:endParaRPr lang="en-US" sz="1068" dirty="0"/>
          </a:p>
        </p:txBody>
      </p:sp>
      <p:sp>
        <p:nvSpPr>
          <p:cNvPr id="20" name="Text 6"/>
          <p:cNvSpPr txBox="1"/>
          <p:nvPr/>
        </p:nvSpPr>
        <p:spPr>
          <a:xfrm>
            <a:off x="5692563" y="2387289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Безумие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 безумия связан с предельным напряжением сознания, когда привычный порядок мира рушится. Для символистов это не только болезнь, но и крайняя форма видения, обостряющая скрытые смыслы.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символистской литературы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у символистов редко существуют отдельно: они переплетаются и переходят одна в другую, создавая атмосферу ожидания и скрытого смысла.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духовного поиска показывает, что символизм прежде всего стремился к ответу на вопрос о высшей реальности и месте человека в ней.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4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литературе русского символизма; тематический анализ произведений Валерия Брюсова, Александра Блока, Андрея Белого и других авторов.
</a:t>
            </a:r>
            <a:endParaRPr lang="en-US" sz="42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101" y="2926300"/>
            <a:ext cx="2107934" cy="211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16888" y="2926525"/>
            <a:ext cx="2110869" cy="2115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36011" y="2926525"/>
            <a:ext cx="2110869" cy="2115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801062" y="1652125"/>
            <a:ext cx="1773994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Журналы и кружки как пространство новых идей
</a:t>
            </a:r>
            <a:pPr algn="l" indent="0" marL="0">
              <a:lnSpc>
                <a:spcPct val="115000"/>
              </a:lnSpc>
              <a:buNone/>
            </a:pPr>
            <a:r>
              <a:rPr lang="en-US" sz="4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Символисты не ограничивались книгой: они создавали журналы, собирались в литературных кружках и спорили о будущем искусства на публичных чтениях. Так формировалась среда, где слово, философия и эстетика воспринимались как единое целое.
</a:t>
            </a:r>
            <a:endParaRPr lang="en-US" sz="836" dirty="0"/>
          </a:p>
        </p:txBody>
      </p:sp>
      <p:sp>
        <p:nvSpPr>
          <p:cNvPr id="13" name="Text 2"/>
          <p:cNvSpPr txBox="1"/>
          <p:nvPr/>
        </p:nvSpPr>
        <p:spPr>
          <a:xfrm>
            <a:off x="3608544" y="1651085"/>
            <a:ext cx="1786392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в символистском воображении
</a:t>
            </a:r>
            <a:pPr algn="l" indent="0" marL="0">
              <a:lnSpc>
                <a:spcPct val="115000"/>
              </a:lnSpc>
              <a:buNone/>
            </a:pPr>
            <a:r>
              <a:rPr lang="en-US" sz="4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Санкт-Петербург часто изображался как город тумана, отражений и тревожных предчувствий. Его улицы и набережные становились не просто фоном, а частью внутреннего состояния героя, который словно блуждает между реальностью и видением.
</a:t>
            </a:r>
            <a:endParaRPr lang="en-US" sz="829" dirty="0"/>
          </a:p>
        </p:txBody>
      </p:sp>
      <p:sp>
        <p:nvSpPr>
          <p:cNvPr id="14" name="Text 3"/>
          <p:cNvSpPr txBox="1"/>
          <p:nvPr/>
        </p:nvSpPr>
        <p:spPr>
          <a:xfrm>
            <a:off x="6427668" y="1651085"/>
            <a:ext cx="1786392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Мечта о синтезе искусств
</a:t>
            </a:r>
            <a:pPr algn="l" indent="0" marL="0">
              <a:lnSpc>
                <a:spcPct val="115000"/>
              </a:lnSpc>
              <a:buNone/>
            </a:pPr>
            <a:r>
              <a:rPr lang="en-US" sz="4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Символисты стремились соединить литературу, музыку, театр и философию в одно художественное пространство. В их представлении произведение искусства должно было не только рассказывать, но и создавать особую атмосферу духовного переживания.
</a:t>
            </a:r>
            <a:endParaRPr lang="en-US" sz="893" dirty="0"/>
          </a:p>
        </p:txBody>
      </p:sp>
      <p:sp>
        <p:nvSpPr>
          <p:cNvPr id="15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Символизм как культурный язык Серебряного века
</a:t>
            </a:r>
            <a:endParaRPr lang="en-US" sz="20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Блок: путь поэта символизма
</a:t>
            </a:r>
            <a:endParaRPr lang="en-US" sz="2012" dirty="0"/>
          </a:p>
        </p:txBody>
      </p:sp>
      <p:sp>
        <p:nvSpPr>
          <p:cNvPr id="10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1900-х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ранней лирике формируется образ Прекрасной Дамы. Он связан с идеей духовного ожидания, тайны и почти религиозного переживания любви.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399695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1905–1908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поэзии усиливаются темы города, тревоги и исторического напряжения. Личное чувство всё чаще соединяется с ощущением надвигающихся перемен.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19366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1910-е годы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 всё острее пишет о судьбе России, страдании и разломе эпохи. Образ родины становится символом исторического испытания и надежды.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839048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1918 год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«Двенадцать» подводит итог его поискам. В ней революционная стихия показана как страшная и одновременно переломная сила истории.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Андрей Белый: как форма становится смыслом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577403" y="23391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активно использовал фрагментарную композицию, чтобы показать неустойчивость мира и сознания. Из-за этого текст у него напоминает музыкальную партитуру, где каждая часть отвечает за интонацию.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625404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поэзии и прозе Белого ритм часто важнее сюжета: повтор, пауза и звуковой рисунок создают ощущение внутреннего движения мысли и тревожного напряжения.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415" y="3043013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города у Белого особенно выразителен: это живое, пульсирующее пространство, в котором человек чувствует себя потерянным. Город становится отражением психологического и духовного хаоса.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Религиозно-философский поиск символистов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1577403" y="23391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Важное место занимал образ Софии — мудрости, соединяющей земное и небесное. Через него авторы говорили о гармонии, к которой стремится мир и человеческая душа.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625404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Символисты видели в искусстве путь к духовному преображению. Поэзия должна была не только выражать чувство, но и помогать человеку приблизиться к скрытой истине.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415" y="3043013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тексты передают ожидание конца старой эпохи. Это не просто страх перемен, а ощущение, что история движется к обновлению через кризис и испытание.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2297327" y="374948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Мистическое прозрение у символистов связано с идеей, что за внешними явлениями скрыт более глубокий порядок. Литература становится способом увидеть невидимое и назвать невыразимое.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кризиса символизма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проявился не одномоментно: он накапливался по мере того, как менялись ожидания читателей и художественные задачи литературы.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давление на направление оказали сложность поэтики и появление новых школ, предложивших более ясные и энергичные художественные модели.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русской литературы начала XX века; анализ литературных манифестов и критики 1910-х годов.
</a:t>
            </a:r>
            <a:endParaRPr lang="en-US" sz="64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000" y="1130466"/>
            <a:ext cx="8784000" cy="198931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Символизм, акмеизм и футуризм: основные различия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36350" y="3737950"/>
            <a:ext cx="2277900" cy="11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по-разному модернистские направления отвечали на кризис культуры начала XX века.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600" y="3386250"/>
            <a:ext cx="8784000" cy="11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литературных направлений Серебряного века.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3217394" y="3738850"/>
            <a:ext cx="2277900" cy="11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Символизм открыл модернистскую эпоху, а акмеизм и футуризм во многом определили свои программы именно через спор с ним.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" y="2929307"/>
            <a:ext cx="9144000" cy="21163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символизм продолжил жить после Серебряного века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38975" y="1651475"/>
            <a:ext cx="364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Символистский интерес к подтексту, мифу и внутреннему состоянию человека сохранился в поэзии и прозе XX века. Особенно заметно это там, где важнее атмосфера, чем прямое действие.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657700" y="1653400"/>
            <a:ext cx="364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других искусствах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синтеза искусств повлияла на театр, музыку, живопись и кино. Художники и режиссёры унаследовали от символизма внимание к образу, настроению и скрытому смыслу кадра или сцены.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979288"/>
            <a:ext cx="7436700" cy="10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Символизм изменил сам способ художественного мышления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802300" y="3039900"/>
            <a:ext cx="40194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научил русскую литературу говорить намёком, строить многослойный образ и соединять слово с философской глубиной. Благодаря символизму модернизм получил один из своих главных языков.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2026-05-23T21:49:21Z</dcterms:created>
  <dcterms:modified xsi:type="dcterms:W3CDTF">2026-05-23T21:49:21Z</dcterms:modified>
</cp:coreProperties>
</file>