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ребёнка: что это такое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ребёнка защищают детство, здоровье, учёбу и уважение 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ребёнка закреплены в международных и российских законах. Они появились потому, что дети особенно нуждаются в защите, заботе и помощи взрослых.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права детей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47931" y="1498328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7719" y="1524068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2119" y="1498328"/>
            <a:ext cx="19792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жизнь и здоровье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безопасность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ребёнка есть право просто жить и быть в безопасности. Взрослые обязаны беречь его от опасных ситуаций, жестокости и всего, что может причинить вред.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помощь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заболел или получил травму, ему нужна помощь врача. Осмотры, лечение и прививки помогают вовремя заметить проблему и сохранить здоровье без лишних приключений.
</a:t>
            </a:r>
            <a:endParaRPr lang="en-US" sz="1086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 еда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здоровья важны чистая вода, полезная пища и нормальный режим питания. Когда организм получает всё нужное, ребёнку легче учиться, играть и расти сильным.
</a:t>
            </a:r>
            <a:endParaRPr lang="en-US" sz="1100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сон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зависит не только от врача. Сон, спокойный отдых и перерывы в делах помогают телу восстанавливаться, а голове — лучше думать и не капризничать.
</a:t>
            </a:r>
            <a:endParaRPr lang="en-US" sz="1100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свежем воздухе, прогулки и движение укрепляют организм. Когда ребёнок больше двигается, он чувствует себя бодрее, веселее и увереннее в своих силах.
</a:t>
            </a:r>
            <a:endParaRPr lang="en-US" sz="10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забота о ребёнке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возвращается домой, а там его ждут ужин, спокойный разговор и добрые слова. Его выслушивают, помогают собраться в школу и следят, чтобы он не остался один со своей тревогой. Такая повседневная забота и есть важная часть его прав.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дом после трудного дня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семье нужна поддержка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временно живёт не с родителями, потому что взрослым нужна помощь, чтобы обеспечить ей безопасность. Государство и службы защиты ищут решение, где ребёнок будет под присмотром, в тепле и без страха. Главная цель — сохранить для него спокойную и надёжную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фамилия и отчество делают ребёнка узнаваемым среди других людей. Эти данные записывают в свидетельстве о рождении, чтобы подтвердить, кто он и как его правильно назвать.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имя и гражданство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Гражданство показывает, к какой стране принадлежит ребёнок. Благодаря этому он находится под защитой её законов и может рассчитывать на помощь государства в важных жизненных ситуациях.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 гражданство нужны не для формальности, а для уважения и безопасности. Они помогают человеку чувствовать свою принадлежность, а взрослым — правильно оформлять документы и защищать права.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1721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5031" y="1207512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631" y="1217218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231" y="3216303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15031" y="3238143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образование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8894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Бесплатная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ребёнок может учиться в школе бесплатно. Это открывает дорогу к знаниям, помогает освоить чтение, письмо и счёт, а потом — двигаться дальше.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292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на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учит не только предметам. Оно помогает задавать вопросы, понимать мир, сравнивать факты и делать выводы без лишней спешки и путаницы.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88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 дружба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дети учатся слушать друг друга, работать в паре и находить общий язык. Эти навыки пригодятся не только на уроках, но и в жизни.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8894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стараться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воспитывает терпение и аккуратность. Когда ребёнок выполняет задания, он замечает свой прогресс и понимает, что усилия действительно приносят результат.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8292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в проектах дети учатся делить обязанности и помогать друг другу. Так появляется опыт команды, где каждый важен и может быть полезен.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ребёнок получает защиту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нарушении прав ребёнка дома, в школе или в другой опасной ситуации.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Игра, прогулки и спорт — это не просто развлечение. Они помогают ребёнку отдыхать от учёбы, не переутомляться и сохранять силы для новых открытий.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отдых так важен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свободное время и кружки по интересам поддерживают хорошее настроение. Когда день сбалансирован, легче учиться, дружить и спокойно справляться с заданиями.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развивают воображение, учат договариваться и соблюдать правила. Даже обычная подвижная игра во дворе тренирует внимание, ловкость и умение быть частью команды.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26715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мнение и уважение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говорить своё мнение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имеет право сказать, что он думает, особенно если речь идёт о его учёбе, дружбе или домашних правилах. Его мнение не должно оставаться без внимания.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должны слушать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говорит спокойно и честно, взрослым важно выслушать его до конца. Даже если решение примет старший, уважительный разговор помогает избежать обид и страха.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даёт уверенность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ребёнка слышат, он чувствует себя спокойнее и смелее. Уважение к его словам помогает не бояться вопросов, ошибок и новых ситуаций.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 без спора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ребёнка особенно важно там, где его жизнь меняется прямо сейчас. Хороший взрослый не перебивает, а помогает понять ситуацию и выбрать лучший выход вместе.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6917" y="1212061"/>
            <a:ext cx="3530991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Никто не имеет права бить, унижать, пугать или постоянно обзывать ребёнка. Это касается дома, школы, улицы и интернета. Если страшно или больно, нужно сразу сказать доверенному взрослому.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Насилие бывает не только в ударах. Оскорбления, угрозы, злые насмешки и запугивание тоже причиняют вред. Молчать не нужно: помощь взрослого помогает остановить плохую ситуацию быстрее.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защитить ребёнка от насилия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личную жизнь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вещи и записи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ребёнка есть личные вещи, дневник, письма и переписка. Это помогает чувствовать, что у него есть свой маленький и безопасный мир.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границы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пространство нужно уважать. Нельзя без причины читать записи, проверять всё подряд или смеяться над тем, что ребёнку дорого.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чувствам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и дети бережно относятся к личным границам, ребёнку легче доверять, спокойно говорить о переживаниях и чувствовать себя защищённым.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заболел, потерялся или испугался, рядом должны оказаться взрослые, которые спокойно выслушают, помогут с первым шагом и не оставят его одного.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помощь и поддержку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может прийти от родителей, учителя, врача, психолога, полиции или службы доверия. Важно обращаться сразу, а не ждать, пока станет совсем тяжело.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страшно, полезно назвать простыми словами, что случилось, где это произошло и кто находится рядом. Так взрослым легче быстро понять ситуацию и помочь.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должна быть доброй и понятной. Для ребёнка очень важно знать: в трудный момент есть люди, к которым можно обратиться без стыда и страха.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получить защиту и помощь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если дома или в школе нарушено право ребёнка или возникла опасная ситуация.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1721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19147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58812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46678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ребёнка не дают права обижать кого-то в ответ. В школе важно говорить вежливо, слушать собеседника и помнить, что у каждого есть свои чувства.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относиться к вещам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Учебники, тетради и школьные принадлежности нужно сохранять в порядке. Если вещь общая, её особенно важно не портить и возвращать на место.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дома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может убирать за собой, складывать игрушки и выполнять посильные поручения. Такие маленькие дела делают жизнь семьи спокойнее и дружнее.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работают лучше, когда все знают правила безопасности. Нужно осторожно вести себя на улице, на перемене и в интернете, чтобы не создавать опасность себе и другим.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обязанности идут вместе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ребёнок имеет право учиться без страха, в спокойном классе и с понятными правилами. Учитель должен объяснять, а не унижать, даже если ответ пока не получился.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ученик может задавать вопросы, просить повторить материал и не бояться ошибки. Когда в классе есть уважение, учиться легче, а школьный день становится намного добрее.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в школе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ребёнок имеет право на безопасность. Нельзя сообщать незнакомцам адрес, номер телефона, пароль, школу или другие личные данные семьи.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пишет обидные сообщения, просит секреты или зовёт перейти по подозрительной ссылке, нужно сразу остановиться и показать сообщение взрослому.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даже в сети у человека есть личное пространство. Фото, переписка и аккаунты требуют осторожности, как и вещи в реальной жизни.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помогает учиться и общаться, но дружит только с внимательными пользователями. Хорошее правило простое: сомневаешься — не отвечай, а спроси взрослого.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в интернете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международный документ — Конвенция ООН о правах ребёнка. Она показывает, что дети нуждаются в особой защите, заботе и уважении со стороны взрослых.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права детей закреплены в Конституции, Семейном кодексе и Федеральном законе № 124-ФЗ. Эти документы помогают защищать ребёнка дома, в школе и в обществе.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свои правила тоже важны: устав и правила внутреннего распорядка объясняют, как учиться, общаться и соблюдать порядок без ссор и лишних недоразумений.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документы защищают детей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документ помогает взрослым помнить, что права ребёнка должны работать каждый день — в семье, школе, больнице и в любом безопасном пространстве.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была принята Конвенция ООН о правах ребёнка, ставшая основой защиты детей во многих странах.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ООН о правах ребёнка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Ребёнку полезно знать свои права и имена взрослых, к которым можно обратиться. Если что-то тревожит, важно сказать об этом спокойно и честно.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сам ребёнок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уметь просить помощь, задавать вопросы и не стесняться уточнять то, что непонятно. Смелость в таких ситуациях — это не шум, а ясные слова.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важно беречь права других: говорить вежливо, соблюдать правила безопасности и не обижать людей. Тогда в классе, дома и в игре всем становится спокойнее.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ребёнка: забота, которая делает мир добрее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ребёнка помогают расти в безопасности, учиться с радостью и чувствовать уважение каждый день. Чем лучше их знают дети и взрослые, тем спокойнее становится жизнь вокруг.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2026-05-21T10:12:02Z</dcterms:created>
  <dcterms:modified xsi:type="dcterms:W3CDTF">2026-05-21T10:12:02Z</dcterms:modified>
</cp:coreProperties>
</file>