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 параллельность в геометрии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находить кратчайшие отрезки и почему перпендикуляр помогает строить точные чертежи.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школьной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— это кратчайший путь между объектами. Для точки и прямой таким путём служит перпендикуляр. А параллельные прямые нигде не пересекаются и сохраняют одно и то же расстояние, поэтому их свойства постоянно применяются в задачах.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516" y="1691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766" y="1691638"/>
            <a:ext cx="548775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расстояний, которые изучают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 длине отрезка между двумя точками. В простых чертежах расстояние измеряют линейкой, а при координатах используют формулу или готовое вычисление по положению точек.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параллельными прямыми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образуют постоянный промежуток. Для его измерения берут общий перпендикуляр: длина любого такого перпендикуляра одинакова, значит, расстояние не зависит от выбора точки.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кратчайшее расстояние от точки к прямой. Оно получается при построении перпендикуляра: отрезок с основанием на прямой и углом 90° и будет искомым расстоянием.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фигурами — наименьшее расстояние между их точками. Обычно сначала ищут ближайшие точки, проводят к прямым основания перпендикуляры и сравнивают полученные отрезки.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738769"/>
            <a:ext cx="4176900" cy="22481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расстояния и способ их нахождения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объекты измеряют и какой приём чаще всего приводит к кратчайшему отрезку.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принцип темы: расстояние всегда соответствует самому короткому отрезку, а наклонный «на глаз» может оказаться длиннее.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 школьного курса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как кратчайший путь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прямой образует угол 90°. Среди всех отрезков, которые соединяют точку с прямой, перпендикулярный оказывается самым коротким — именно он и даёт расстояние.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отмечают несколько наклонных отрезков и выделяют один перпендикуляр с прямым углом. Главное свойство формулируется так: расстояние от точки до прямой равно длине этого перпендикуляра.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при движении точки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расстояния достигается ровно тогда, когда соединяющий отрезок становится перпендикуляром. Остальные положения дают больший результат, даже если точка ближе «на вид».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кратчайший путь — единственный. При движении вдоль других направлений расстояние уменьшается, но остановить его минимум можно только перпендикуляром.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 пояснения (точные значения зависят от конкретного чертежа).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 их свойства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не пересекаются. Это означает, что сколько бы мы ни продолжали прямые на чертеже, общей точки у них не будет.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параллельные прямые пересечены секущей, то соответственные углы равны. Накрест лежащие углы тоже равны, а сумма односторонних углов составляет 180°.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помогают не только находить неизвестные углы, но и обосновывать параллельность в доказательствах: достаточно проверить одно из равенств или сумм по признакам.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установить, что прямые параллельны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опирается на углы, которые образует секущая с двумя прямыми.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обеим прямым позволяет измерять одинаковое расстояние в любой точке промежутка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расстояния и общего перпендикуляра для параллельных прямых (курс геометрии 7 класса).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измеряют по общему перпендикуляру: его длина не меняется, если провести другой перпендикуляр между теми же параллельными прямыми.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 поездка по 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легко заметить на железнодорожных рельсах: они идут вдоль всей дороги и нигде не сходятся. Именно это «параллельное» направление помогает ориентироваться и воспринимается как естественная геометрия пространства. Хорошая тема для иллюстрации на чертеже.
</a:t>
            </a:r>
            <a:endParaRPr lang="en-US" sz="119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тетрадь: каждый урок — с разметкой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тетради или на листе миллиметровой бумаги — классический пример параллельности. Они помогают держать одинаковое расстояние между строками и элементами рисунка. На рисунке можно сравнить несколько линий, проверяя, что они не пересекаются и сохраняют промежуток.
</a:t>
            </a:r>
            <a:endParaRPr lang="en-US" sz="107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Полки, окна и плитка: аккуратность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параллельность встречается в полках шкафа и в рамке окна: края и направляющие часто идут параллельно. На практике это видно и на плитке — ряды элементов образуют прямые, которые сохраняют одинаковое направление. Такие детали помогают «узнать» геометрию глазами.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параллельных линий в повседневной жизни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параллельные линии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прямых «по линейке», параллельность легко увидеть в повторяющихся элементах: одинаково направленных полосах, гранях и линиях разметки.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параллельные линии встречаются повсеместно: учебные и городские объекты используют повторяемость направления.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(для наглядности), данные представлены без измерений; составлено на основе описаний примеров из школьного курса, май 2026.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 треугольнике и параллелограмме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расстояние от вершины до основания задаёт высота: это перпендикуляр к прямой основания. Его длина — искомое кратчайшее расстояние между вершиной и основанием.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высота зависит от выбранного основания. Если провести перпендикуляры к одному и тому же основанию, получатся равные высоты, потому что основание лежит между параллельными сторонами.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не только измерять расстояния на чертеже, но и находить площади: высота прямо связана с формулой через перпендикуляр к выбранной стороне.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530242"/>
            <a:ext cx="3604200" cy="2083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фигуры, высоты и расстояния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задаёт, какое именно перпендикулярное звено считать расстоянием, а параллельные стороны обеспечивают равенство нужных высот.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фигурах расстояние «выбирается» через перпендикуляр. Равенство высот возникает благодаря параллельности сторон, что упрощает расчёты и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курса геометрии 7 класса: расстояние, перпендикуляр, высота, свойства параллелограмма, прямоугольника и ромба.
</a:t>
            </a:r>
            <a:endParaRPr lang="en-US" sz="9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197" y="1721425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измерения и построения на чертеже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измерять длины отрезков и сравнивать результаты построений. Точность измерения зависит от того, насколько аккуратно точки отмечены на чертеже.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построить прямой угол и провести перпендикуляр к прямой. В задачах на расстояния это ключевой шаг: без перпендикуляра длина не будет кратчайшей.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используют для переноса длины и проверки равных отрезков. С его помощью удобно откладывать перпендикулярные расстояния одинаковой величины и уточнять чертёж.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расстояния от точки до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 определении расстояния как длины перпендикуляра и стандартных правилах построения на чертеже.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расстояния и параллельность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параллельные прямые с перпендикулярными. Параллельность связана с равенством соответствующих или накрест лежащих углов при секущей.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измерять наклонный отрезок вместо кратчайшего. Расстояние — это только длина перпендикуляра; любой другой соединяющий отрезок будет длиннее.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прямые параллельными только потому, что они не пересеклись на рисунке. Однако по одному чертежу вывод нужно подтверждать признаками или свойствами углов.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сначала находят нужный перпендикуляр или высоту, а затем используют угловые признаки параллельности при секущей для проверки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способом находят расстояние в разных задачах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один и тот же приём может встречаться в разных фигурах, но всегда сохраняется идея: расстояние задаётся перпендикулярной связью.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универсальный путь — построить прямой угол. Остальные способы опираются на него: высота и общий перпендикуляр фактически используют тот же принцип.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визуального сравнения (данные без статистики), май 2026.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 школе и городе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параллельные линии легко заметить в разлиновке тетрадей, в краях парты, в направляющих на линейках. Если продолжить эти линии, они сохраняют одно и то же направление в плоскости.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параллельность проявляется в дорожной разметке, в линиях ступеней лестницы и в повторяющихся элементах фасадов: краях оконных рам и гранях ограждений. Даже в простом фрагменте можно отметить перпендикуляр к одной из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расстояние и параллельность в задачах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выбирают кратчайшее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чертежу определяют, между какими объектами нужно найти расстояние, и сразу ищут перпендикуляр, который задаёт минимальную длину.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находят или проверяют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секущей используют углы, чтобы доказать параллельность прямых. Это помогает обосновать равенство высот и нужных отрезков.
</a:t>
            </a:r>
            <a:endParaRPr lang="en-US" sz="1479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объединяют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 равных высот или найденного перпендикуляра получают неизвестные длины. Итог оформляют как следствие свойств параллельных прямых и перпендикуляров.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 геометрии — это кратчайший отрезок, и в задачах 7 класса чаще всего он задаётся перпендикуляром. Параллельные прямые не пересекаются и имеют постоянное расстояние, а их признаки проверяются по углам при секущей.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2026-05-14T01:33:38Z</dcterms:created>
  <dcterms:modified xsi:type="dcterms:W3CDTF">2026-05-14T01:33:38Z</dcterms:modified>
</cp:coreProperties>
</file>