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производных предлогов
</a:t>
            </a:r>
            <a:pPr algn="l" indent="0" marL="0">
              <a:lnSpc>
                <a:spcPct val="100000"/>
              </a:lnSpc>
              <a:buNone/>
            </a:pPr>
            <a:r>
              <a:rPr lang="en-US" sz="3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не ошибиться в написании предлогов в 7 классе.
</a:t>
            </a:r>
            <a:endParaRPr lang="en-US" sz="2915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предлоги: как они устроены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возникают из других частей речи и помогают связывать слова. Они не называют предметы или действия, а показывают причину, время, направление, уступку и другие отношения в речи.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предлог от самостоятельного слова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 ли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слово называет предмет или действие и остаётся понятным без особого контекста. Производный предлог утрачивает прямое значение и работает только как служебная часть речи в составе оборота.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с предлогом обычно есть зависимое слово: в течение недели, навстречу другу, насчёт поездки. Именно оно помогает понять, что перед нами не отдельное слово, а готовое сочетание.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изменить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или другое самостоятельное слово легко изменяется по падежам: течение — течении, встреча — встречи, счёт — счёта. У предлога такой проверки нет, потому что он не обозначает предмет.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можно заменить близким по значению простым предлогом или вставить слово между частями, нужно внимательно проверить написание. Смысл предложения часто подсказывает правильный вариант лучше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производные предлоги и их написание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увидеть, какие формы нужно запомнить отдельно.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характерно для единых предлогов, а раздельное — для устойчивых сочетаний с самостоятельным значением.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«Производные предлоги»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уже стало предлогом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ввиду, вследствие, вместо, насчёт, наподобие исходное значение слова почти не ощущается. Они звучат как цельные служебные слова и помогают точно выразить причину, замену, тему разговора или сходство.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замена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можно заменить более простым предлогом, написание обычно легко запомнить. Например, ввиду близко к «из-за», вместо — к «за», насчёт — к «о», а наподобие — к «вроде».
</a:t>
            </a:r>
            <a:endParaRPr lang="en-US" sz="130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примеры особенно полезны на уроке: одно и то же предложение можно увидеть на карточке, где слитная форма выделена как единая орфограмма. Так проще заметить, что слово работает как целое.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формы, которые важно узнавать сразу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встречаются чаще всего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заметные формы, с которыми школьники сталкиваются в упражнениях и текстах.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временные и причинные предлоги; именно их нужно проверять особенно внимательно.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написание: когда сохраняется значение слова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смысл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первая часть всё ещё ощущается как существительное или сочетание слов, написание обычно раздельное. В выражениях в течение дня и в продолжение урока сохраняется представление о 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форма часто сопровождается зависимым словом: в связи с погодой, в течение недели, в продолжение разговора. Такое слово помогает увидеть, что значение оборота остаётся прозрачным.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основе можно задать вопрос или увидеть падежную связь, перед нами не единый предлог. В подобных случаях важна не только орфография, но и точное понимание смысла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производного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верный вариант без лишних сомнений.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этой группы пишутся раздельно и обозначают временной отрезок.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помогают не путать время с существительным: именно это чаще всего проверяют в школьных работах.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«Производные предлоги»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причинные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и ввиду обозначают причину и в учебных текстах чаще пишутся слитно. Такие предлоги помогают кратко объяснить, почему событие произошло или почему изменились планы.
</a:t>
            </a:r>
            <a:endParaRPr lang="en-US" sz="1078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Непроизводный предлог из-за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из-за тоже передаёт причину, но он не относится к производным. Его удобно использовать в простых сообщениях о переносе, отмене или задержке события.
</a:t>
            </a:r>
            <a:endParaRPr lang="en-US" sz="1168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виден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причиной обычно легко увидеть связь между событием и его результатом. Например, отмена прогулки, перенос соревнования или задержка поездки объясняются одним обстоятельством.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причины: вследствие, ввиду, из-за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коротких предложениях, где значение сочетания приходится определять по смыслу, а не по звучанию.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 с временным предлогом и парой вследствие — в следствии; значит, важнее всего отрабатывать смысловую проверку.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типичным орфографическим ошибкам в школьных работах; данные условно-иллюстративные, 2024
</a:t>
            </a:r>
            <a:endParaRPr lang="en-US" sz="1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цели, направления и сходства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Навстречу: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навстречу обозначает движение в сторону лица или предмета. В предложении оно не называет встречу как событие, а помогает показать направление действия.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встречу: раздельно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существительном встреча, слова пишутся раздельно: на встречу с другом, на встречу выпускников. Здесь сохраняется значение события или мероприятия.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Наподобие: 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наподобие указывает на сходство по форме, виду или строению. Его удобно заменить словом вроде, если смысл остаётся тем же и не требуется отдельный предмет.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пара: насчёт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такому же принципу различаются насчёт и на счёт. В первом случае это предлог о теме разговора, во втором — сочетание с существительным счёт.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написаний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слитные и раздельные формы, чтобы увидеть, как меняется значение и роль слова в 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обычно закрепилось как предлог, а раздельное сохраняет предметное значение самостоятельного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языка, школьная орфография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50" y="1771608"/>
            <a:ext cx="751200" cy="667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813" y="1744875"/>
            <a:ext cx="63105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несмотря на и его особенности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показывает, что событие происходит вопреки препятствию: несмотря на дождь, несмотря на усталость. Эта конструкция помогает связать два противопоставленных факта.
</a:t>
            </a:r>
            <a:endParaRPr lang="en-US" sz="1493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слово пишется раздельно, оно выступает как единый производный предлог. Его нельзя разбирать как обычное деепричастие, потому что в речи оно служит целой связкой.
</a:t>
            </a:r>
            <a:endParaRPr lang="en-US" sz="1459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форму несмотря на лучше запоминать как готовую норму. Ошибки здесь возникают из-за похожести на деепричастный оборот, но смысл у конструкции предлоговый.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производные предлоги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значение можно передать разными предлогами, поэтому важно связывать написание не только с формой, но и с содержанием фразы.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текстах встречаются причины и время, значит, именно эти значения стоит проверять в первую очередь.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языкового материала по теме; данные условно-иллюстративные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встречаются в работах школьников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из-за сходства звучания: в течении вместо в течение, в следствии вместо вследствие. Ученик слышит знакомую форму и выбирает её по памяти, а не по смыслу.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темой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насчёт — на счёт особенно часто вызывает затруднения, потому что обе формы выглядят знакомо. Проверка смыслом помогает отличить разговор о теме от счёта как действия.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предложении легче не заметить зависимое слово или значение предлога. Тогда на встречу с другом ошибочно пишут слитно, хотя здесь сохраняется существительное встреча.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снижать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подчёркивать зависимое слово и задавать вопрос к сочетанию. Если есть время, причина или направление, нужно сверить форму с нормой и выбрать правильное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правильного написания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выяснить, сохраняет ли первая часть значение существительного, наречия или деепричастия, или уже стала служебной частью речи.
</a:t>
            </a:r>
            <a:endParaRPr lang="en-US" sz="1494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выражает сочетание в предложении: причину, время, направление, уступку, замещение или сходство.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с нормой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сравнить форму с известными примерами: слитно пишутся ввиду, вследствие, насчёт, навстречу; раздельно — в течение, в продолжение, в связи с, несмотря на.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Протестировать вставку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частями можно вставить слово или определить зависимое слово, сочетание чаще пишется раздельно. Это полезная школьная проверка.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со значения сочетания и заканчивается выбором слитного или раздельного написания.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запоминания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учить производные предлоги не по отдельности, а группами: так легче связать значение с правильным написанием.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значению помогает быстрее запомнить форму и избежать смешения похожих предлогов.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языка и школьная орфография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производных предлогах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помогают точно выражать отношения между словами, а их написание зависит от значения и роли в предложении. Самая надёжная проверка — смысл, зависимое слово и сравнение с известными примерами.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2026-05-28T09:25:48Z</dcterms:created>
  <dcterms:modified xsi:type="dcterms:W3CDTF">2026-05-28T09:25:48Z</dcterms:modified>
</cp:coreProperties>
</file>