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времена «холодной войны»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СССР и США сформировало мир второй половины XX века.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после Второй мировой войны: начало новой эры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разрушительной Второй мировой вой­ны основные державы перестраивают свои силы. Образуются два лагеря: социалистический Восток и капиталистический Запад. Это стало отправной точкой долгого конфликта – холодной войны.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мировых блоков: противоборство Запада и Востока
</a:t>
            </a:r>
            <a:endParaRPr lang="en-US" sz="2303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Западный блок и НАТО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 их союзники сформировали Североатлантический альянс (НАТО) в 1949 году, чтобы объединить силы и защититься от советской угрозы. В него вошли страны Западной Европы, включая Великобританию и Францию, а также Канада и США.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блок и социализм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возглавил союз социалистических государств Восточной Европы и поддерживал Китай. Эти страны объединились вокруг идей социализма и взаимной поддержки, что усилило разделение Европы на две части.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альянсы и договоры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блоков сопровождалось подписанием международных соглашений, подкрепивших политическую и военную разделённость мира. Это сформировало четкую линию фронта, которая прошла через Европу и другие регионы.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Железный занавес и информационная изоляция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«железный занавес» обозначал разделение Европы на закрытые территории с жёстким контролем границ и ограничением информации между Востоком и Западом.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Запреты на свободное перемещение, визовый режим и пропаганда создавали атмосферу враждебности и непонимания, усиливая недоверие и изоляцию народов обеих сторон.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517"/>
            <a:ext cx="4129200" cy="1842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800" y="964517"/>
            <a:ext cx="4129200" cy="18428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Блокада Берлина: первый серьезный кризис
</a:t>
            </a:r>
            <a:endParaRPr lang="en-US" sz="2928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блокады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1948 году СССР перекрыл наземные пути в западный сектор Берлина, стремясь вынудить Запад отказаться от города. Это привело к гуманитарному кризису и острой международной напряжённости.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46548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Воздушный мост и поддержка Запада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 Великобритания ответили организацией воздушного моста, доставив более 2 миллионов тонн грузов за 11 месяцев. Эта операция спасла Западный Берлин от блокады и стала символом сопротивления.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Корейская война: вооружённое противостояние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48060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1950 году началось вооружённое столкновение между Северной и Южной Кореей с поддержкой СССР и Китая с одной стороны и США с ООН — с другой.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Конфликт завершился в 1953 году перемирием, но страна осталась разделённой по 38-й параллели, став символом холодной войны и напряжённости в Азии.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Вьетнамская война: достижение и последствия
</a:t>
            </a:r>
            <a:endParaRPr lang="en-US" sz="2781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конфликта и роль США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1955 года США активно поддерживали Южный Вьетнам, опасаясь распространения коммунизма. Военная помощь включала поставки оружия и участие советников.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СССР и КНР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и Китай оказывали Северному Вьетнаму экономическую и военную помощь, включая отправку оружия и консультантов, что усиливало противостояние с Западом.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завершилась в 1975 году объединением страны под контролем коммунистов. Это принесло серьёзные потери обеим сторонам и оставило глубокий след в международных отношениях.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Гонка вооружений: масштаб и последствия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ядерного оружия от США в 1945 году до СССР в 1949 году привела к новой эре военной угрозы и напряжённости между сверхдержавами.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1970-м годам количество боеголовок превысило 20 000 у каждой стороны, были созданы межконтинентальные ракеты, что увеличило опасность глобального конфликта.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517"/>
            <a:ext cx="4129200" cy="1842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800" y="964517"/>
            <a:ext cx="4129200" cy="18428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НАТО: объединение западных стран
</a:t>
            </a:r>
            <a:endParaRPr lang="en-US" sz="2841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и цели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НАТО было создано в 1949 году двенадцатью странами с целью коллективной обороны и предотвращения распространения советской власти на Запад. Это альянс военно-политической безопасности.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46548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и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1960-м годам число членов НАТО увеличилось до 15, расширяя зону влияния Запада и укрепляя военную и политическую стабильность в западных странах.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400" y="1539061"/>
            <a:ext cx="4170600" cy="2838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Варшавский договор: отражение Восточного блока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540549"/>
            <a:ext cx="4125600" cy="12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Основан в 1955 году как ответ на НАТО, договор объединял социалистические страны во главе с СССР для военного сотрудничества и защиты интересов Востока.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995051"/>
            <a:ext cx="4125600" cy="12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состав входили страны Восточной Европы и Албания. Этот союз усилил контроль СССР над регионом и закрепил разделение мира на два противоборствующих лагеря.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5374"/>
            <a:ext cx="4145700" cy="165180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300" y="965374"/>
            <a:ext cx="4145700" cy="16518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Карибского кризиса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6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советских ракет на Кубе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1962 году СССР тайно разместил ядерные ракеты на Кубе, вызвав тревогу в США. Эта провокация усилила напряжённость и послужила началом серьёзного международного конфликта.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749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блокада и переговоры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 США объявили морскую блокаду Кубы, чтобы предотвратить поставки оружия. Переговоры между Хрущёвым и Кеннеди помогли избежать войны и завершились демонтажем ракет.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Берлинская стена: символ холодной войны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Построенная в августе 1961 года, Берлинская стена разделяла Восточный и Западный Берлин протяжённостью 155 километров. Её высота достигала 3,6 метров, делая пересечение почти невозможным.
</a:t>
            </a:r>
            <a:endParaRPr lang="en-US" sz="1377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Стена стала символом политического и идеологического раскола Европы. При попытках бегства около 140 человек погибло, подчёркивая трагичность разделения.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достижения в космической гонке
</a:t>
            </a:r>
            <a:endParaRPr lang="en-US" sz="3144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спутник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1957 году СССР запустил первый искусственный спутник «Спутник-1». Это событие стало триумфом советской науки и началом космической эры.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Высадка на Луну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1969 году американская миссия «Аполлон-11» осуществила первую посадку человека на Луну. Это стало знаменательным событием в истории освоения космоса и победой США в гонке.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человек в космосе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Гагарин, в 1961 году, стал первым человеком, преодолевавшим земную атмосферу на космическом корабле «Восток-1». Этот полёт укрепил позиции СССР в космическом соревновании.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Соревнование в культуре и спорте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48060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Первые: СССР и США активно соревновались на Олимпийских играх, используя спорт для демонстрации превосходства. Бойкоты Мюнхен-1972 и Лос-Анджелес-1984 подчеркнули политический характер этих игр.
</a:t>
            </a:r>
            <a:endParaRPr lang="en-US" sz="1370" dirty="0"/>
          </a:p>
        </p:txBody>
      </p:sp>
      <p:sp>
        <p:nvSpPr>
          <p:cNvPr id="9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Вторые: Шахматные матчи, как знаменитая встреча Спасского и Фишера в 1972 году, стали символом интеллектуального соперничества. Международные фестивали молодёжи усиливали двустороннее культурное влияние.
</a:t>
            </a:r>
            <a:endParaRPr lang="en-US" sz="134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пропаганды и массовой культуры
</a:t>
            </a:r>
            <a:endParaRPr lang="en-US" sz="2869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как инструмент идеологии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Американские и советские фильмы активно использовались для формирования образа врага и поддержки своих идеалов. В произведениях часто подчёркивались угрозы со стороны противников.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Плакаты и радио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плакаты и радиопередачи формировали общественное мнение, стимулируя патриотизм и недоверие к оппонентам. СМИ были важным каналом распространения идеологической информации.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литература для детей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Детская литература и учебные программы включали элементы пропаганды, воспитывая молодое поколение в духе лояльности и осторожности к внешним врагам.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Ядерная угроза и страх войны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учения и строительство бомбоубежищ показывали реальность и серьёзность угрозы ядерной войны. Общество активно включалось в подготовку к возможному конфликту.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1980 году накопление около 60 000 ядерных боеголовок создавало постоянное ощущение опасности. В школах США и СССР проходили специальные тренировки по действиям при ядерной атаке.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400" y="1539061"/>
            <a:ext cx="4170600" cy="2838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Договора и разрядка международного напряжения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540549"/>
            <a:ext cx="4125600" cy="12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Первое: Договор о нераспространении ядерного оружия 1968 года стал важным шагом для предотвращения расширения ядерного арсенала среди государств.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995051"/>
            <a:ext cx="4125600" cy="12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Второе: Конвенции ОСВ-1 и ОСВ-2 1970-х ограничили количество стратегических вооружений, демонстрируя готовность сторон к снижению риска крупномасштабной войны.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эпохи холодной войны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и гласность Горбачёва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Внутриполитические реформы советского лидера Михаила Горбачёва в 1980-х годах способствовали открытости и снижению напряжённости между сверхдержавами.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СССР и итог холодной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декабря 1991 года Советский Союз официально прекратил существование. Этот акт положил конец холодной войне и изменил мировую политическую карту.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Берлинской стены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ноября 1989 года символичный барьер между East и West пал. Этот момент стал эпицентром объединения Германии и символом окончания противостояния.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холодной войны в современности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между Россией и НАТО продолжают формироваться на базе событий холодной войны, а ядерное оружие остаётся ключевым фактором безопасности и мировой политики.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Культуры и массовое сознание обогащены медиа, фильмами и играми, вдохновлёнными холодной войной, а технологии, такие как интернет и спутниковая связь, возникли благодаря гонкам тех лет.
</a:t>
            </a:r>
            <a:endParaRPr lang="en-US" sz="137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440" y="373500"/>
            <a:ext cx="3726721" cy="4396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2675" y="649300"/>
            <a:ext cx="43551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уроков холодной войны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война сформировала современный мир, ускорив развитие технологий и создав международные институты. Его уроки помогают осознавать причины конфликтов и ценность сотрудничества сегодня.
</a:t>
            </a:r>
            <a:endParaRPr lang="en-US" sz="151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2026-05-11T01:40:08Z</dcterms:created>
  <dcterms:modified xsi:type="dcterms:W3CDTF">2026-05-11T01:40:08Z</dcterms:modified>
</cp:coreProperties>
</file>