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0494" y="0"/>
            <a:ext cx="3522761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ген—признак и внеядерная наследственность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 превращается в признак: от ДНК к фенотипу.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наследование не всегда бывает классическим
</a:t>
            </a:r>
            <a:endParaRPr lang="en-US" sz="2985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Менделевские законы описывают ядро, но наследственная информация есть и в органеллах. Сегодня мы сравним ядерную и внеядерную наследственность, разберём ключевые термины и поймём, почему одни признаки наследуются строго, а другие — иначе.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 связан с признаком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задаёт программу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ДНК определяет строение РНК, а затем и белка. Именно белки выполняют основную работу в клетке: катализируют реакции, транспортируют вещества и участвуют в регуляции обмена.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 — не один признак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 может влиять сразу на несколько признаков, а один и тот же признак нередко формируется совместным действием многих генов. Поэтому наследование сложных свойств редко бывает простым.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тоже важна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генотипе фенотип может различаться из-за условий среды. Питание, температура, образ жизни и болезни способны заметно изменить проявление наследственной информации.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признаки организма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окраска, устойчивость к заболеваниям и многие другие свойства складываются из взаимодействия генов, белков и внешних факторов. Это делает связь между геном и признаком многоуровневой.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признаков и наследования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признаки отличаются числом вовлечённых генов и характером передачи. Это помогает заранее ожидать, будет ли соотношение потомков простым или изменчивым.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признаки ближе всего к менделевским схемам, а полигенные и органелльные объясняют более сложные и неодинаковые результаты.
</a:t>
            </a:r>
            <a:endParaRPr lang="en-US" sz="131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генетики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хранится наследственная информация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как главный архив
</a:t>
            </a:r>
            <a:pPr algn="ctr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эукариотической клетки сосредоточено большинство генов, упакованных в хромосомы. Именно здесь хранится основная наследственная программа организма. При делении клетки ядро обеспечивает передачу этой информации дочерним клеткам.
</a:t>
            </a:r>
            <a:endParaRPr lang="en-US" sz="1202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со своей ДНК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хлоропласты тоже имеют собственную кольцевую ДНК. Она занимает небольшую часть наследственной информации, но важна для работы самих органелл и для признаков, связанных с энергией и фотосинтезом.
</a:t>
            </a:r>
            <a:endParaRPr lang="en-US" sz="12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и внеядерная наследственность: сравнение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наследование признаков зависит не только от расположения генов, но и от способа передачи ДНК внутри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Внеядерная наследственность отличается асимметричной передачей и меньшей ролью рекомбинации, поэтому классические менделевские соотношения соблюдаются не всегда.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школьной генетике и биологии клетки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82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16495"/>
            <a:ext cx="658031" cy="5849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как носители собственной ДНК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клетку АТФ за счёт клеточного дыхания. Когда их работа нарушается, ткани быстро испытывают энергетический дефицит и хуже справляются со своими функциями.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геном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Митохондриальная ДНК человека кодирует 13 белков дыхательной цепи, 22 транспортные РНК и 2 рРНК. Эти гены нужны для нормальной работы самой органеллы.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уязвимость тканей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мутации mtДНК особенно остро реагируют нервная ткань, мышцы, сердце и сетчатка глаза. Эти органы потребляют много энергии, поэтому даже небольшой сбой заметен раньше.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эффект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митохондрий отражается не только на одной клетке, но и на работе органа в целом. Поэтому митохондриальные дефекты часто проявляются множественными симптомами.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мутации mtДНК к заболеванию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митохондриальной патологии: от генетического дефекта к клиническим проявлениям.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335" y="1453800"/>
            <a:ext cx="3977279" cy="3069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митохондрии наследуются по материнской линии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яйцеклетки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оплодотворении именно яйцеклетка приносит почти всю цитоплазму зиготе. Вместе с ней в зародыш переходят митохондрии, которые будут работать в клетках будущего организма.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для наследования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распределения органелл митохондриальные признаки чаще передаются от матери всем детям. Это важное отличие от ядерных генов, которые наследуются от обоих родителей.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сперматозоида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в основном доставляет ядерный генетический материал. Его цитоплазматический вклад минимален, поэтому митохондрии отцовского происхождения обычно не сохраняются в потомстве.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Гетероплазмия и пороговый эффект в митохондриях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мутация может долго не проявляться, если нормальных копий достаточно. Ключевое значение имеет не только наличие дефекта, но и его доля в клетке.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мутантных митохондрий, тем больше риск симптомов. Порог различается между тканями, поэтому проявления болезни неодинаковы.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 материалам школьного курса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Пластидная наследственность у растений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 другие пластиды содержат собственный геном, поэтому могут передавать признаки, связанные с фотосинтезом, окраской листьев и нормальным развитием тканей независимо от ядерных генов.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ДНК пластид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растений пластиды попадают в зародыш преимущественно из яйцеклетки. Поэтому признаки, определяемые пластидной ДНК, чаще наследуются по материнской линии, хотя бывают исключения.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Материнский путь передачи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пластидных признаков не всегда одинакова: у отдельных растений возможны отцовская или смешанная наследственность. Это показывает, что органелльные механизмы зависят от биологии конкретного вида.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у разных видов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клетках листа сочетаются нормальные и дефектные пластиды, возникает мозаичная окраска. Так объясняют пестролистность, а также появление зелёных и белых участков на листьях.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Пестролистность и окраска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внеядерных признаков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сопоставлены признаки, органеллы и тип наследования, чтобы показать, где особенно заметно влияние митохондрий и пластид на фенотип.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признак связан с работой органеллы, а не только с ядром. Это объясняет асимметричную передачу и отсутствие типичных менделевских соотношений.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общей биологии; примеры органелльной наследственности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Цитоплазматическая мужская стерильность в селекции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 скрещивании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Стерильную материнскую форму скрещивают с линией-опылителем, не тратя ресурсы на ручное удаление тычинок. Это упрощает контроль родительских форм.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стерильной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находят растения, у которых пыльца не формируется или не является жизнеспособной. Такой признак удобен как исходная основа для гибридизации.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гибридных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образуются семена с нужным сочетанием признаков. Метод помогает получать более однородное потомство и широко применяется в селекции культурных растений.
</a:t>
            </a:r>
            <a:endParaRPr lang="en-US" sz="13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внеядерные признаки отклоняются от менделевских соотношений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показаны основные источники асимметрии наследования. Они действуют одновременно и усиливают индивидуальные различия между потомками одной семьи.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материнский вклад и клеточная мозаичность, тем меньше вероятность классических соотношений 3:1 или 1:1 в потомстве.
</a:t>
            </a:r>
            <a:endParaRPr lang="en-US" sz="1338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цитоплазматической наследственности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60" y="2687716"/>
            <a:ext cx="298573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9546" y="2687716"/>
            <a:ext cx="298573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721838"/>
            <a:ext cx="341226" cy="272981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ядерных и органелльных генов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источника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 органеллы образуют единую систему наследственности. Одни белки синтезируются по ядерным генам, другие — по собственным геномам митохондрий и хлоропластов.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особенно важны для клеток с высоким расходом энергии. Если согласование ядерных и органелльных генов нарушается, первыми страдают мышцы, нервная система и сердце.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взаимодействие геномов отражается на фотосинтезе, окраске листьев и жизнеспособности семян. Поэтому совместимость ядерного и пластидного генотипов имеет практическое значение.
</a:t>
            </a:r>
            <a:endParaRPr lang="en-US" sz="1343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работы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формируется не отдельным геном, а согласованной работой многих генетических систем. Именно поэтому одинаковые мутации могут давать разный эффект в разных клетках.
</a:t>
            </a:r>
            <a:endParaRPr lang="en-US" sz="13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устанавливают внеядерный тип наследования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родословной и молекулярных данных помогает отличить органелльную мутацию от ядерной.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митохондриальных болезней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утомление становится симптомом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Слабость, быстрая утомляемость и нарушения мышечного тонуса часто заставляют искать причину в работе митохондрий. Особенно настораживает сочетание мышечных жалоб с неврологическими проявлениями и ухудшением зрения у нескольких родственников.
</a:t>
            </a:r>
            <a:endParaRPr lang="en-US" sz="133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рисунок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похожем диагнозе симптомы могут различаться у членов одной семьи. Это связано с гетероплазмией и пороговым эффектом, поэтому у одного человека страдает сердце, а у другого — мозг или сетчатка.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примеры мутаций mtДНК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Синдромы отличаются ведущими органами-мишенями, хотя причина находится в митохондриальной ДНК. Это подчёркивает роль тканевой чувствительности к энергетическому дефициту.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по природе мутация может проявляться по-разному: клиническая картина определяется не только геном, но и распределением мутантных копий по тканям.
</a:t>
            </a:r>
            <a:endParaRPr lang="en-US" sz="1206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клинических характеристик митохондриальных синдромов по учебным и справочным материалам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84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781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079" y="1816495"/>
            <a:ext cx="658031" cy="584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6630" y="1779938"/>
            <a:ext cx="493523" cy="6580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1801" y="1779938"/>
            <a:ext cx="575777" cy="6580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внеядерной наследственности для науки и практики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7312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эукариот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хлоропласты рассматриваются как потомки древних бактерий, вступивших в эндосимбиоз с предками эукариот. Это важный аргумент в пользу эволюционного единства живого.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19422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Пластидная наследственность и CMS помогают управлять скрещиваниями, получать гибридные семена и повышать однородность потомства. Для агрономии это имеет прямое практическое значение.
</a:t>
            </a:r>
            <a:endParaRPr lang="en-US" sz="1246" dirty="0"/>
          </a:p>
        </p:txBody>
      </p:sp>
      <p:sp>
        <p:nvSpPr>
          <p:cNvPr id="13" name="Text 4"/>
          <p:cNvSpPr txBox="1"/>
          <p:nvPr/>
        </p:nvSpPr>
        <p:spPr>
          <a:xfrm>
            <a:off x="3665720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диагностика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mtДНК позволяет точнее объяснять семейные случаи мышечной слабости, неврологических нарушений и проблем со зрением. Это делает тему важной для современной медицины.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12017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старения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участвуют в энергетическом обмене, поэтому их повреждения связывают с накоплением клеточного стресса и возрастными изменениями. Тема помогает понять биологические основы старения.
</a:t>
            </a:r>
            <a:endParaRPr lang="en-US" sz="1226" dirty="0"/>
          </a:p>
        </p:txBody>
      </p:sp>
      <p:sp>
        <p:nvSpPr>
          <p:cNvPr id="15" name="Text 6"/>
          <p:cNvSpPr txBox="1"/>
          <p:nvPr/>
        </p:nvSpPr>
        <p:spPr>
          <a:xfrm>
            <a:off x="695831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терапии
</a:t>
            </a:r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органелльных мутаций необходимо для разработки подходов к лечению митохондриальных нарушений. Исследования идут от молекулярной диагностики к более точной персонализированной медицине.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сложнее простых схем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формируется не только ядром: митохондрии и пластиды тоже несут наследственную информацию. Поэтому материнская передача, гетероплазмия и пороговый эффект объясняют многие исключения из менделевских законов.
</a:t>
            </a:r>
            <a:endParaRPr lang="en-US" sz="130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2026-06-01T14:30:37Z</dcterms:created>
  <dcterms:modified xsi:type="dcterms:W3CDTF">2026-06-01T14:30:37Z</dcterms:modified>
</cp:coreProperties>
</file>