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генетической информации: от ДНК к РНК и белку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превращает ген в работающий продукт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программу, но исполняется она через РНК. мРНК несет инструкцию к рибосомам, тРНК подбирает аминокислоты, а рРНК формирует центр сборки белка. У эукариот между транскрипцией и трансляцией есть этап созревания РНК, а у прокариот эти процессы почти совмещены.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РНК — ключ к синтезу белка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РНК и ее отличия от ДНК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цепь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РНК обычно состоит из одной полинуклеотидной цепи, поэтому легче образует временные петли и шпильки. Такая гибкость помогает ей выполнять не только информационную, но и регуляторную роль в клетке.
</a:t>
            </a:r>
            <a:endParaRPr lang="en-US" sz="1036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 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РНК входит рибоза, а вместо тимина используется урацил. Это делает РНК химически ближе к рабочей, «быстрой» молекуле, чем к долговременному хранилищу информации, как ДНК.
</a:t>
            </a:r>
            <a:endParaRPr lang="en-US" sz="103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 мРНК, тРНК и рРНК, но в клетке действуют и малые регуляторные РНК. Каждый тип решает свою задачу, и именно их согласованная работа обеспечивает точный синтез белка.
</a:t>
            </a:r>
            <a:endParaRPr lang="en-US" sz="1076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неустойчивость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2’-ОН-группы РНК менее стабильна, чем ДНК, и быстрее подвергается распаду. Но именно эта особенность делает ее удобной для кратковременной передачи и тонкой регуляции генетической информации.
</a:t>
            </a:r>
            <a:endParaRPr lang="en-US" sz="1036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гибкость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не только переносит сведения о гене, но и участвует в распознавании, каталитических реакциях и контроле экспрессии. Поэтому она занимает центральное место между наследственностью и работой клетки.
</a:t>
            </a:r>
            <a:endParaRPr lang="en-US" sz="1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РНК и их функции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вклад разных РНК не одинаков, а взаимодополняющ. Вместе они обеспечивают перенос информации, доставку аминокислот, сборку рибосом и регуляцию генов.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 — не одна молекула с одной функцией, а система взаимосвязанных участников, без которой синтез белка невозможен.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молекулярной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как первый этап реализации гена
</a:t>
            </a:r>
            <a:endParaRPr lang="en-US" sz="2634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 задает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начинается в строго определенном участке ДНК — промоторе. Здесь собираются транскрипционные факторы, которые помогают РНК-полимеразе узнать нужное место и начать работу.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полимеразы II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основную пре-мРНК синтезирует РНК-полимераза II. Ее работа особенно важна, потому что именно этот транскрипт станет основой для будущей белковой молекулы после созревания.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Считывание матрицы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движется вдоль матричной цепи ДНК в направлении 3’→5’, а новая РНК нарастает только в направлении 5’→3’. Это обеспечивает комплементарность и точность копирования информации.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первичному транскрипту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транскрипции образуется пре-мРНК — длинная исходная копия гена. В ней еще есть участки, которые позже будут удалены или переработаны, поэтому она не готова к трансляции сразу.
</a:t>
            </a:r>
            <a:endParaRPr lang="en-US" sz="15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транскрипции у 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распознавания промотора до образования пре-мРНК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Пре-мРНК: исходный продукт транскрипции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копия гена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Пре-мРНК сначала повторяет участок ДНК почти целиком, включая экзоны и интроны. Поэтому исходный транскрипт длиннее зрелой мРНК: клетка еще не выбрала, какие фрагменты останутся в финальной инструкции.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и нужные фрагменты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Экзоны содержат информацию, которая сохранится в зрелой молекуле, а интроны будут удалены. На схеме это удобно показать как длинную цепь, где часть последовательности позже аккуратно вырезается.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Нетранслируемые участки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пре-мРНК есть и 5’- и 3’-нетранслируемые области. Они не кодируют аминокислоты, но важны для последующей обработки, стабильности и правильного распознавания молекулы клеточными системами.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5’-кэпирование и его значение для мРНК
</a:t>
            </a:r>
            <a:endParaRPr lang="en-US" sz="3125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ядра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 участвует в экспорте мРНК через ядерные поры. Для клетки это важный признак того, что транскрипт прошел начальную проверку и может быть передан в цитоплазму.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молекулы
</a:t>
            </a:r>
            <a:pPr algn="r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 на 5’-конце делает РНК менее уязвимой для ферментов, разрушающих цепь. Благодаря этому молекула дольше сохраняется и успевает выполнить свою функцию в клетке.
</a:t>
            </a:r>
            <a:endParaRPr lang="en-US" sz="157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рибосомой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7-метилгуанозиновый кэп помогает рибосоме узнать зрелую мРНК. Без этой метки эффективность начала трансляции снижается, а белковый синтез становится менее точным.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Кэпирование часто начинается еще до завершения транскрипции. Такой порядок показывает, что клетка не ждет окончания синтеза, а сразу запускает контроль качества будущей мРНК.
</a:t>
            </a:r>
            <a:pPr algn="ctr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 обработки
</a:t>
            </a:r>
            <a:endParaRPr lang="en-US" sz="9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829" y="1300825"/>
            <a:ext cx="2626141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Сплайсинг: удаление интронов и соединение экзонов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Вырезание интронов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 удаляет участки пре-мРНК, которые не должны попасть в зрелую молекулу. Интроны вырезаются точно и аккуратно, чтобы не нарушить смысл генетической инструкции.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Сшивание экзонов
</a:t>
            </a:r>
            <a:pPr algn="l" indent="0" marL="0">
              <a:lnSpc>
                <a:spcPct val="100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удаления лишних фрагментов экзоны соединяются в непрерывную кодирующую последовательность. В итоге формируется мРНК, пригодная для перевода информации в аминокислотную цепь.
</a:t>
            </a:r>
            <a:endParaRPr lang="en-US" sz="1320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сплайсосомы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«исполнитель» сплайсинга — сплайсосома, комплекс малых РНК и белков. Она узнает границы интронов и экзонов и направляет весь процесс с высокой точностью.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сплайсироваться по-разному, поэтому клетка получает несколько зрелых мРНК. Это расширяет набор белков без увеличения числа генов и повышает функциональное разнообразие организма.
</a:t>
            </a:r>
            <a:endParaRPr lang="en-US" sz="12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альтернативный сплайсинг увеличивает разнообразие белков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давать разные транскрипты в зависимости от ткани и условий. Это особенно важно там, где одной базовой последовательности нужно несколько специализированных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гибче сплайсинг, тем больше вариантов белков получает клетка без изменения ДНК; именно так возникает тканевая и возрастная специфика.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по принципу альтернативного сплайсинга, школьный курс молекулярной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Полиаденилирование и завершение созревания мРНК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полиаденилирования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пре-мРНК распознается участок, который определяет место будущего разреза. Это запускает подготовку к формированию 3’-конца зрелой мРНК.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транскрипта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транскрипт расщепляется в заданной точке, после чего к новому 3’-концу присоединяется цепочка адениловых нуклеотидов.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 (А)-хвост и зрелая мРНК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 (А)-хвост повышает стабильность молекулы, облегчает ее экспорт из ядра и помогает эффективному запуску трансляции на рибосомах.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созревания РНК в эукариотической клетке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обработки РНК связаны между собой и образуют последовательный путь от первичного транскрипта к зрелой мРНК, готовой к трансляции.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мРНК происходит поэтапно и в основном в ядре; только правильно обработанная молекула может выйти в цитоплазму и участвовать в синтезе белка.
</a:t>
            </a:r>
            <a:endParaRPr lang="en-US" sz="125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процессинга РНК у эукариот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тРНК: подготовка молекулы-адаптера
</a:t>
            </a:r>
            <a:endParaRPr lang="en-US" sz="2903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Обрезка концов
</a:t>
            </a:r>
            <a:pPr algn="l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транскрипции у предшественника тРНК удаляются лишние последовательности на 5’- и 3’-концах. Это помогает сформировать молекулу, пригодную для точной работы в процессе трансляции.
</a:t>
            </a:r>
            <a:endParaRPr lang="en-US" sz="991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интронов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тРНК во время созревания вырезаются интроны. Такой этап необходим, чтобы восстановить правильную структуру и обеспечить полноценное распознавание кодона мРНК.
</a:t>
            </a:r>
            <a:endParaRPr lang="en-US" sz="1039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модификации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нуклеотиды тРНК подвергаются модификациям, которые повышают устойчивость молекулы и улучшают ее функциональные свойства в рибосоме и при связывании с ферментами.
</a:t>
            </a:r>
            <a:endParaRPr lang="en-US" sz="991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CCA-участка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3’-конце появляется последовательность CCA, к которой присоединяется аминокислота. Именно эта область делает тРНК готовой к переносу аминокислот к рибосоме.
</a:t>
            </a:r>
            <a:endParaRPr lang="en-US" sz="1071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Антикодон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Антикодон тРНК комплементарно связывается с кодоном мРНК. Благодаря этому клетка точно подбирает нужную аминокислоту и сохраняет правильную последовательность будущего белка.
</a:t>
            </a:r>
            <a:endParaRPr lang="en-US" sz="10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рРНК и сборка рибосом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 ядрышке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образуется в ядрышке — специализированной области ядра, где сосредоточены процессы, связанные с формированием рибосом. Здесь начинается ее дальнейшая обработка и подготовка к сборке.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 модификации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транскрипт рРНК расщепляется на фрагменты и подвергается химическим изменениям. Эти преобразования необходимы для правильного сворачивания молекулы и ее дальнейшей функциональной активности.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с белками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Созревшая рРНК соединяется с рибосомными белками. В результате формируются компоненты, из которых затем собираются малая и большая субъединицы рибосомы.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синтезе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не только служит платформой для трансляции, но и содержит каталитический центр, где рРНК участвует в образовании пептидной связи между аминокислотами.
</a:t>
            </a:r>
            <a:endParaRPr lang="en-US" sz="12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эукариоты: различия в реализации генетической информации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только различие в строении клетки, но и разную степень «подготовки» РНК перед синтезом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реализация генов сложнее и гибче: отдельные этапы разделены пространственно и сопровождаются тщательной обработкой РНК.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общим биологическим признакам клеток; учебный материал по молекулярной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РНК: от первичного транскрипта к трансляции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обработки РНК в ядре и последующего отбора зрелых молекул для участия в синтезе белка.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процессинга РНК и их последствия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сплайсинга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интроны удаляются неправильно, в зрелую мРНК попадают лишние участки или исчезают важные фрагменты. Это меняет последовательность белка и может нарушить его функцию в клетке.
</a:t>
            </a:r>
            <a:endParaRPr lang="en-US" sz="1346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полиаденилирования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формирования поли (А)-хвоста делает мРНК менее устойчивой и ухудшает ее транспорт и перевод. В результате клетка синтезирует меньше нужного белка или делает это несвоевременно.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белков и РНК, участвующих в процессинге, связаны с наследственными заболеваниями и некоторыми формами рака. Поэтому качество созревания РНК имеет прямое значение для здоровья организма.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экспрессии генов на уровне РНК
</a:t>
            </a:r>
            <a:endParaRPr lang="en-US" sz="2913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МикроРНК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МикроРНК связываются с мРНК и уменьшают ее стабильность или блокируют трансляцию. Так клетка тонко снижает уровень белка без изменения последовательности ДНК.
</a:t>
            </a:r>
            <a:endParaRPr lang="en-US" sz="1202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 по выбору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сплайсинг позволяет одной и той же пре-мРНК давать разные варианты зрелой мРНК. Это особенно важно для тканей, которым нужны разные белковые изоформы.
</a:t>
            </a:r>
            <a:endParaRPr lang="en-US" sz="1143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РНК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РНК-связывающие белки направляют молекулы к ядру, рибосомам или в участки разрушения. Благодаря этому клетка быстро перераспределяет ресурсы в ответ на сигналы.
</a:t>
            </a:r>
            <a:endParaRPr lang="en-US" sz="1185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мРНК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Изменяя скорость распада мРНК, клетка регулирует продолжительность работы гена. Такой механизм особенно важен при стрессе, развитии и смене условий среды.
</a:t>
            </a:r>
            <a:endParaRPr lang="en-US" sz="11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молекулы и их роль в биосинтезе РНК
</a:t>
            </a:r>
            <a:endParaRPr lang="en-US" sz="269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биосинтеза РНК включает ферменты, РНК-комплексы и регуляторные молекулы, которые последовательно обеспечивают синтез, обработку и использование транскриптов.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молекула выполняет строго определенную роль, а согласованная работа всех компонентов обеспечивает точную реализацию генетической информации.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процессинге и регуляции РНК из 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РНК: не просто посредник, а инструмент управления генетической 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соединяет хранение наследственной информации в ДНК с синтезом белка, но ее роль этим не ограничивается. Созревание и регуляция РНК делают работу клеток точной, гибкой и адаптивной.
</a:t>
            </a:r>
            <a:endParaRPr lang="en-US" sz="33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2026-06-01T16:09:37Z</dcterms:created>
  <dcterms:modified xsi:type="dcterms:W3CDTF">2026-06-01T16:09:37Z</dcterms:modified>
</cp:coreProperties>
</file>